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266" r:id="rId3"/>
    <p:sldId id="368" r:id="rId4"/>
    <p:sldId id="369" r:id="rId5"/>
    <p:sldId id="371" r:id="rId6"/>
    <p:sldId id="372" r:id="rId7"/>
    <p:sldId id="373" r:id="rId8"/>
    <p:sldId id="374" r:id="rId9"/>
    <p:sldId id="375" r:id="rId10"/>
    <p:sldId id="376" r:id="rId11"/>
    <p:sldId id="377" r:id="rId12"/>
    <p:sldId id="370" r:id="rId13"/>
    <p:sldId id="380" r:id="rId14"/>
    <p:sldId id="378" r:id="rId15"/>
    <p:sldId id="381" r:id="rId16"/>
    <p:sldId id="388" r:id="rId17"/>
    <p:sldId id="389" r:id="rId18"/>
    <p:sldId id="387" r:id="rId19"/>
    <p:sldId id="382" r:id="rId20"/>
    <p:sldId id="367" r:id="rId21"/>
    <p:sldId id="383" r:id="rId22"/>
    <p:sldId id="384" r:id="rId23"/>
    <p:sldId id="38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CF3"/>
    <a:srgbClr val="FFF3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4" autoAdjust="0"/>
    <p:restoredTop sz="94660"/>
  </p:normalViewPr>
  <p:slideViewPr>
    <p:cSldViewPr snapToGrid="0">
      <p:cViewPr varScale="1">
        <p:scale>
          <a:sx n="74" d="100"/>
          <a:sy n="74" d="100"/>
        </p:scale>
        <p:origin x="1764" y="66"/>
      </p:cViewPr>
      <p:guideLst/>
    </p:cSldViewPr>
  </p:slideViewPr>
  <p:notesTextViewPr>
    <p:cViewPr>
      <p:scale>
        <a:sx n="3" d="2"/>
        <a:sy n="3" d="2"/>
      </p:scale>
      <p:origin x="0" y="0"/>
    </p:cViewPr>
  </p:notesTextViewPr>
  <p:sorterViewPr>
    <p:cViewPr>
      <p:scale>
        <a:sx n="100" d="100"/>
        <a:sy n="100" d="100"/>
      </p:scale>
      <p:origin x="0" y="-11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AEEDF-0B32-4800-AA04-279AEA2599D8}" type="datetimeFigureOut">
              <a:rPr lang="en-US" smtClean="0"/>
              <a:t>5/3/2023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EC207-828C-45C7-B05E-FDFFBA525949}" type="slidenum">
              <a:rPr lang="en-US" smtClean="0"/>
              <a:t>‹#›</a:t>
            </a:fld>
            <a:endParaRPr lang="en-US" dirty="0"/>
          </a:p>
        </p:txBody>
      </p:sp>
    </p:spTree>
    <p:extLst>
      <p:ext uri="{BB962C8B-B14F-4D97-AF65-F5344CB8AC3E}">
        <p14:creationId xmlns:p14="http://schemas.microsoft.com/office/powerpoint/2010/main" val="3769463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412459-FA4A-4FEF-8212-3C2368E89CCC}" type="datetimeFigureOut">
              <a:rPr lang="en-US" smtClean="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C6C0A5-8D32-4F89-9F51-50A6BAA1601A}" type="slidenum">
              <a:rPr lang="en-US" smtClean="0"/>
              <a:t>‹#›</a:t>
            </a:fld>
            <a:endParaRPr lang="en-US" dirty="0"/>
          </a:p>
        </p:txBody>
      </p:sp>
    </p:spTree>
    <p:extLst>
      <p:ext uri="{BB962C8B-B14F-4D97-AF65-F5344CB8AC3E}">
        <p14:creationId xmlns:p14="http://schemas.microsoft.com/office/powerpoint/2010/main" val="217931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412459-FA4A-4FEF-8212-3C2368E89CCC}" type="datetimeFigureOut">
              <a:rPr lang="en-US" smtClean="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C6C0A5-8D32-4F89-9F51-50A6BAA1601A}" type="slidenum">
              <a:rPr lang="en-US" smtClean="0"/>
              <a:t>‹#›</a:t>
            </a:fld>
            <a:endParaRPr lang="en-US" dirty="0"/>
          </a:p>
        </p:txBody>
      </p:sp>
    </p:spTree>
    <p:extLst>
      <p:ext uri="{BB962C8B-B14F-4D97-AF65-F5344CB8AC3E}">
        <p14:creationId xmlns:p14="http://schemas.microsoft.com/office/powerpoint/2010/main" val="428487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412459-FA4A-4FEF-8212-3C2368E89CCC}" type="datetimeFigureOut">
              <a:rPr lang="en-US" smtClean="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C6C0A5-8D32-4F89-9F51-50A6BAA1601A}" type="slidenum">
              <a:rPr lang="en-US" smtClean="0"/>
              <a:t>‹#›</a:t>
            </a:fld>
            <a:endParaRPr lang="en-US" dirty="0"/>
          </a:p>
        </p:txBody>
      </p:sp>
    </p:spTree>
    <p:extLst>
      <p:ext uri="{BB962C8B-B14F-4D97-AF65-F5344CB8AC3E}">
        <p14:creationId xmlns:p14="http://schemas.microsoft.com/office/powerpoint/2010/main" val="920683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18B77C-69A4-4FBE-A7D6-7E3F2DB7D5CC}" type="datetimeFigureOut">
              <a:rPr lang="en-US" smtClean="0">
                <a:solidFill>
                  <a:prstClr val="black">
                    <a:tint val="75000"/>
                  </a:prstClr>
                </a:solidFill>
              </a:rPr>
              <a:pPr/>
              <a:t>5/3/2023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2AB47D-F90E-402E-B8E5-C1CE0949F26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416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8B77C-69A4-4FBE-A7D6-7E3F2DB7D5CC}" type="datetimeFigureOut">
              <a:rPr lang="en-US" smtClean="0">
                <a:solidFill>
                  <a:prstClr val="black">
                    <a:tint val="75000"/>
                  </a:prstClr>
                </a:solidFill>
              </a:rPr>
              <a:pPr/>
              <a:t>5/3/2023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2AB47D-F90E-402E-B8E5-C1CE0949F26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311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18B77C-69A4-4FBE-A7D6-7E3F2DB7D5CC}" type="datetimeFigureOut">
              <a:rPr lang="en-US" smtClean="0">
                <a:solidFill>
                  <a:prstClr val="black">
                    <a:tint val="75000"/>
                  </a:prstClr>
                </a:solidFill>
              </a:rPr>
              <a:pPr/>
              <a:t>5/3/2023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2AB47D-F90E-402E-B8E5-C1CE0949F26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0375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18B77C-69A4-4FBE-A7D6-7E3F2DB7D5CC}" type="datetimeFigureOut">
              <a:rPr lang="en-US" smtClean="0">
                <a:solidFill>
                  <a:prstClr val="black">
                    <a:tint val="75000"/>
                  </a:prstClr>
                </a:solidFill>
              </a:rPr>
              <a:pPr/>
              <a:t>5/3/2023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2AB47D-F90E-402E-B8E5-C1CE0949F26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229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18B77C-69A4-4FBE-A7D6-7E3F2DB7D5CC}" type="datetimeFigureOut">
              <a:rPr lang="en-US" smtClean="0">
                <a:solidFill>
                  <a:prstClr val="black">
                    <a:tint val="75000"/>
                  </a:prstClr>
                </a:solidFill>
              </a:rPr>
              <a:pPr/>
              <a:t>5/3/2023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2AB47D-F90E-402E-B8E5-C1CE0949F26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9331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18B77C-69A4-4FBE-A7D6-7E3F2DB7D5CC}" type="datetimeFigureOut">
              <a:rPr lang="en-US" smtClean="0">
                <a:solidFill>
                  <a:prstClr val="black">
                    <a:tint val="75000"/>
                  </a:prstClr>
                </a:solidFill>
              </a:rPr>
              <a:pPr/>
              <a:t>5/3/2023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2AB47D-F90E-402E-B8E5-C1CE0949F26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3195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8B77C-69A4-4FBE-A7D6-7E3F2DB7D5CC}" type="datetimeFigureOut">
              <a:rPr lang="en-US" smtClean="0">
                <a:solidFill>
                  <a:prstClr val="black">
                    <a:tint val="75000"/>
                  </a:prstClr>
                </a:solidFill>
              </a:rPr>
              <a:pPr/>
              <a:t>5/3/2023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2AB47D-F90E-402E-B8E5-C1CE0949F26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8039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18B77C-69A4-4FBE-A7D6-7E3F2DB7D5CC}" type="datetimeFigureOut">
              <a:rPr lang="en-US" smtClean="0">
                <a:solidFill>
                  <a:prstClr val="black">
                    <a:tint val="75000"/>
                  </a:prstClr>
                </a:solidFill>
              </a:rPr>
              <a:pPr/>
              <a:t>5/3/2023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2AB47D-F90E-402E-B8E5-C1CE0949F26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2727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412459-FA4A-4FEF-8212-3C2368E89CCC}" type="datetimeFigureOut">
              <a:rPr lang="en-US" smtClean="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C6C0A5-8D32-4F89-9F51-50A6BAA1601A}" type="slidenum">
              <a:rPr lang="en-US" smtClean="0"/>
              <a:t>‹#›</a:t>
            </a:fld>
            <a:endParaRPr lang="en-US" dirty="0"/>
          </a:p>
        </p:txBody>
      </p:sp>
    </p:spTree>
    <p:extLst>
      <p:ext uri="{BB962C8B-B14F-4D97-AF65-F5344CB8AC3E}">
        <p14:creationId xmlns:p14="http://schemas.microsoft.com/office/powerpoint/2010/main" val="4020261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18B77C-69A4-4FBE-A7D6-7E3F2DB7D5CC}" type="datetimeFigureOut">
              <a:rPr lang="en-US" smtClean="0">
                <a:solidFill>
                  <a:prstClr val="black">
                    <a:tint val="75000"/>
                  </a:prstClr>
                </a:solidFill>
              </a:rPr>
              <a:pPr/>
              <a:t>5/3/2023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2AB47D-F90E-402E-B8E5-C1CE0949F26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934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8B77C-69A4-4FBE-A7D6-7E3F2DB7D5CC}" type="datetimeFigureOut">
              <a:rPr lang="en-US" smtClean="0">
                <a:solidFill>
                  <a:prstClr val="black">
                    <a:tint val="75000"/>
                  </a:prstClr>
                </a:solidFill>
              </a:rPr>
              <a:pPr/>
              <a:t>5/3/2023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2AB47D-F90E-402E-B8E5-C1CE0949F26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2352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8B77C-69A4-4FBE-A7D6-7E3F2DB7D5CC}" type="datetimeFigureOut">
              <a:rPr lang="en-US" smtClean="0">
                <a:solidFill>
                  <a:prstClr val="black">
                    <a:tint val="75000"/>
                  </a:prstClr>
                </a:solidFill>
              </a:rPr>
              <a:pPr/>
              <a:t>5/3/2023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2AB47D-F90E-402E-B8E5-C1CE0949F26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599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412459-FA4A-4FEF-8212-3C2368E89CCC}" type="datetimeFigureOut">
              <a:rPr lang="en-US" smtClean="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C6C0A5-8D32-4F89-9F51-50A6BAA1601A}" type="slidenum">
              <a:rPr lang="en-US" smtClean="0"/>
              <a:t>‹#›</a:t>
            </a:fld>
            <a:endParaRPr lang="en-US" dirty="0"/>
          </a:p>
        </p:txBody>
      </p:sp>
    </p:spTree>
    <p:extLst>
      <p:ext uri="{BB962C8B-B14F-4D97-AF65-F5344CB8AC3E}">
        <p14:creationId xmlns:p14="http://schemas.microsoft.com/office/powerpoint/2010/main" val="104413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412459-FA4A-4FEF-8212-3C2368E89CCC}" type="datetimeFigureOut">
              <a:rPr lang="en-US" smtClean="0"/>
              <a:t>5/3/2023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C6C0A5-8D32-4F89-9F51-50A6BAA1601A}" type="slidenum">
              <a:rPr lang="en-US" smtClean="0"/>
              <a:t>‹#›</a:t>
            </a:fld>
            <a:endParaRPr lang="en-US" dirty="0"/>
          </a:p>
        </p:txBody>
      </p:sp>
    </p:spTree>
    <p:extLst>
      <p:ext uri="{BB962C8B-B14F-4D97-AF65-F5344CB8AC3E}">
        <p14:creationId xmlns:p14="http://schemas.microsoft.com/office/powerpoint/2010/main" val="3704211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412459-FA4A-4FEF-8212-3C2368E89CCC}" type="datetimeFigureOut">
              <a:rPr lang="en-US" smtClean="0"/>
              <a:t>5/3/2023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C6C0A5-8D32-4F89-9F51-50A6BAA1601A}" type="slidenum">
              <a:rPr lang="en-US" smtClean="0"/>
              <a:t>‹#›</a:t>
            </a:fld>
            <a:endParaRPr lang="en-US" dirty="0"/>
          </a:p>
        </p:txBody>
      </p:sp>
    </p:spTree>
    <p:extLst>
      <p:ext uri="{BB962C8B-B14F-4D97-AF65-F5344CB8AC3E}">
        <p14:creationId xmlns:p14="http://schemas.microsoft.com/office/powerpoint/2010/main" val="2808175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412459-FA4A-4FEF-8212-3C2368E89CCC}" type="datetimeFigureOut">
              <a:rPr lang="en-US" smtClean="0"/>
              <a:t>5/3/2023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C6C0A5-8D32-4F89-9F51-50A6BAA1601A}" type="slidenum">
              <a:rPr lang="en-US" smtClean="0"/>
              <a:t>‹#›</a:t>
            </a:fld>
            <a:endParaRPr lang="en-US" dirty="0"/>
          </a:p>
        </p:txBody>
      </p:sp>
    </p:spTree>
    <p:extLst>
      <p:ext uri="{BB962C8B-B14F-4D97-AF65-F5344CB8AC3E}">
        <p14:creationId xmlns:p14="http://schemas.microsoft.com/office/powerpoint/2010/main" val="340656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12459-FA4A-4FEF-8212-3C2368E89CCC}" type="datetimeFigureOut">
              <a:rPr lang="en-US" smtClean="0"/>
              <a:t>5/3/2023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C6C0A5-8D32-4F89-9F51-50A6BAA1601A}" type="slidenum">
              <a:rPr lang="en-US" smtClean="0"/>
              <a:t>‹#›</a:t>
            </a:fld>
            <a:endParaRPr lang="en-US" dirty="0"/>
          </a:p>
        </p:txBody>
      </p:sp>
    </p:spTree>
    <p:extLst>
      <p:ext uri="{BB962C8B-B14F-4D97-AF65-F5344CB8AC3E}">
        <p14:creationId xmlns:p14="http://schemas.microsoft.com/office/powerpoint/2010/main" val="176892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412459-FA4A-4FEF-8212-3C2368E89CCC}" type="datetimeFigureOut">
              <a:rPr lang="en-US" smtClean="0"/>
              <a:t>5/3/2023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C6C0A5-8D32-4F89-9F51-50A6BAA1601A}" type="slidenum">
              <a:rPr lang="en-US" smtClean="0"/>
              <a:t>‹#›</a:t>
            </a:fld>
            <a:endParaRPr lang="en-US" dirty="0"/>
          </a:p>
        </p:txBody>
      </p:sp>
    </p:spTree>
    <p:extLst>
      <p:ext uri="{BB962C8B-B14F-4D97-AF65-F5344CB8AC3E}">
        <p14:creationId xmlns:p14="http://schemas.microsoft.com/office/powerpoint/2010/main" val="39790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412459-FA4A-4FEF-8212-3C2368E89CCC}" type="datetimeFigureOut">
              <a:rPr lang="en-US" smtClean="0"/>
              <a:t>5/3/2023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C6C0A5-8D32-4F89-9F51-50A6BAA1601A}" type="slidenum">
              <a:rPr lang="en-US" smtClean="0"/>
              <a:t>‹#›</a:t>
            </a:fld>
            <a:endParaRPr lang="en-US" dirty="0"/>
          </a:p>
        </p:txBody>
      </p:sp>
    </p:spTree>
    <p:extLst>
      <p:ext uri="{BB962C8B-B14F-4D97-AF65-F5344CB8AC3E}">
        <p14:creationId xmlns:p14="http://schemas.microsoft.com/office/powerpoint/2010/main" val="2545153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7000" r="-2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12459-FA4A-4FEF-8212-3C2368E89CCC}" type="datetimeFigureOut">
              <a:rPr lang="en-US" smtClean="0"/>
              <a:t>5/3/2023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6C0A5-8D32-4F89-9F51-50A6BAA1601A}" type="slidenum">
              <a:rPr lang="en-US" smtClean="0"/>
              <a:t>‹#›</a:t>
            </a:fld>
            <a:endParaRPr lang="en-US" dirty="0"/>
          </a:p>
        </p:txBody>
      </p:sp>
    </p:spTree>
    <p:extLst>
      <p:ext uri="{BB962C8B-B14F-4D97-AF65-F5344CB8AC3E}">
        <p14:creationId xmlns:p14="http://schemas.microsoft.com/office/powerpoint/2010/main" val="3306599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7000" r="-2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418B77C-69A4-4FBE-A7D6-7E3F2DB7D5CC}" type="datetimeFigureOut">
              <a:rPr lang="en-US" smtClean="0">
                <a:solidFill>
                  <a:prstClr val="black">
                    <a:tint val="75000"/>
                  </a:prstClr>
                </a:solidFill>
              </a:rPr>
              <a:pPr defTabSz="457200"/>
              <a:t>5/3/2023</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02AB47D-F90E-402E-B8E5-C1CE0949F26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4255306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A57C769-4710-4777-834C-A8191D955602}"/>
              </a:ext>
            </a:extLst>
          </p:cNvPr>
          <p:cNvSpPr txBox="1">
            <a:spLocks/>
          </p:cNvSpPr>
          <p:nvPr/>
        </p:nvSpPr>
        <p:spPr>
          <a:xfrm>
            <a:off x="685800" y="395655"/>
            <a:ext cx="7645399" cy="1200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solidFill>
                    <a:srgbClr val="00B050"/>
                  </a:solidFill>
                </a:ln>
                <a:effectLst/>
                <a:uLnTx/>
                <a:uFillTx/>
                <a:latin typeface="Times New Roman" panose="02020603050405020304" pitchFamily="18" charset="0"/>
                <a:ea typeface="+mj-ea"/>
                <a:cs typeface="Times New Roman" panose="02020603050405020304" pitchFamily="18" charset="0"/>
              </a:rPr>
              <a:t>Hannah </a:t>
            </a:r>
            <a:r>
              <a:rPr kumimoji="0" lang="zh-CN" altLang="en-US" sz="5400" b="1" i="0" u="none" strike="noStrike" kern="1200" cap="none" spc="0" normalizeH="0" baseline="0" noProof="0" dirty="0">
                <a:ln>
                  <a:solidFill>
                    <a:srgbClr val="00B050"/>
                  </a:solidFill>
                </a:ln>
                <a:effectLst/>
                <a:uLnTx/>
                <a:uFillTx/>
                <a:latin typeface="SimSun" panose="02010600030101010101" pitchFamily="2" charset="-122"/>
                <a:ea typeface="SimSun" panose="02010600030101010101" pitchFamily="2" charset="-122"/>
                <a:cs typeface="Times New Roman" panose="02020603050405020304" pitchFamily="18" charset="0"/>
              </a:rPr>
              <a:t>哈拿</a:t>
            </a:r>
            <a:endParaRPr kumimoji="0" lang="en-US" sz="5400" b="1" i="0" u="none" strike="noStrike" kern="1200" cap="none" spc="0" normalizeH="0" baseline="0" noProof="0" dirty="0">
              <a:ln>
                <a:solidFill>
                  <a:srgbClr val="00B050"/>
                </a:solidFill>
              </a:ln>
              <a:solidFill>
                <a:srgbClr val="C00000"/>
              </a:solidFill>
              <a:effectLst/>
              <a:uLnTx/>
              <a:uFillTx/>
              <a:latin typeface="SimSun" panose="02010600030101010101" pitchFamily="2" charset="-122"/>
              <a:ea typeface="SimSun" panose="02010600030101010101" pitchFamily="2" charset="-122"/>
              <a:cs typeface="Times New Roman" panose="02020603050405020304" pitchFamily="18" charset="0"/>
            </a:endParaRPr>
          </a:p>
        </p:txBody>
      </p:sp>
      <p:sp>
        <p:nvSpPr>
          <p:cNvPr id="12" name="Rectangle 11"/>
          <p:cNvSpPr/>
          <p:nvPr/>
        </p:nvSpPr>
        <p:spPr>
          <a:xfrm>
            <a:off x="732663" y="3453397"/>
            <a:ext cx="8150469" cy="1569660"/>
          </a:xfrm>
          <a:prstGeom prst="rect">
            <a:avLst/>
          </a:prstGeom>
        </p:spPr>
        <p:txBody>
          <a:bodyPr wrap="square">
            <a:spAutoFit/>
          </a:bodyPr>
          <a:lstStyle/>
          <a:p>
            <a:r>
              <a:rPr lang="zh-CN" altLang="en-US" sz="4800" b="1" dirty="0">
                <a:ln>
                  <a:solidFill>
                    <a:srgbClr val="006600"/>
                  </a:solidFill>
                </a:ln>
                <a:solidFill>
                  <a:srgbClr val="C00000"/>
                </a:solidFill>
                <a:latin typeface="SimSun" panose="02010600030101010101" pitchFamily="2" charset="-122"/>
                <a:ea typeface="SimSun" panose="02010600030101010101" pitchFamily="2" charset="-122"/>
              </a:rPr>
              <a:t>哈拿和亚拿：两个善良敬虔的女人</a:t>
            </a:r>
            <a:endParaRPr lang="en-US" sz="4800" b="1" dirty="0">
              <a:ln>
                <a:solidFill>
                  <a:srgbClr val="006600"/>
                </a:solidFill>
              </a:ln>
              <a:solidFill>
                <a:schemeClr val="tx1">
                  <a:lumMod val="95000"/>
                  <a:lumOff val="5000"/>
                </a:schemeClr>
              </a:solidFill>
              <a:latin typeface="SimSun" panose="02010600030101010101" pitchFamily="2" charset="-122"/>
              <a:ea typeface="SimSun" panose="02010600030101010101" pitchFamily="2" charset="-122"/>
            </a:endParaRPr>
          </a:p>
        </p:txBody>
      </p:sp>
      <p:sp>
        <p:nvSpPr>
          <p:cNvPr id="8" name="Title 1"/>
          <p:cNvSpPr txBox="1">
            <a:spLocks/>
          </p:cNvSpPr>
          <p:nvPr/>
        </p:nvSpPr>
        <p:spPr>
          <a:xfrm>
            <a:off x="1648495" y="5546499"/>
            <a:ext cx="5806940" cy="6395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b="1" dirty="0">
                <a:ln>
                  <a:solidFill>
                    <a:srgbClr val="00B0F0"/>
                  </a:solidFill>
                </a:ln>
                <a:latin typeface="Times New Roman" panose="02020603050405020304" pitchFamily="18" charset="0"/>
                <a:ea typeface="SimSun" panose="02010600030101010101" pitchFamily="2" charset="-122"/>
                <a:cs typeface="Times New Roman" panose="02020603050405020304" pitchFamily="18" charset="0"/>
              </a:rPr>
              <a:t>Dr. Victor Hamilton</a:t>
            </a:r>
            <a:endParaRPr lang="en-US" dirty="0">
              <a:ln>
                <a:solidFill>
                  <a:srgbClr val="00B0F0"/>
                </a:solidFill>
              </a:ln>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D266856-9759-0DEA-E090-C6BE420B00E3}"/>
              </a:ext>
            </a:extLst>
          </p:cNvPr>
          <p:cNvSpPr/>
          <p:nvPr/>
        </p:nvSpPr>
        <p:spPr>
          <a:xfrm>
            <a:off x="835268" y="1807580"/>
            <a:ext cx="8150469"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Hannah and Anna: Two Good and Godly Women</a:t>
            </a:r>
          </a:p>
        </p:txBody>
      </p:sp>
    </p:spTree>
    <p:extLst>
      <p:ext uri="{BB962C8B-B14F-4D97-AF65-F5344CB8AC3E}">
        <p14:creationId xmlns:p14="http://schemas.microsoft.com/office/powerpoint/2010/main" val="3724105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721DBA-79ED-C2ED-3F0D-4460A47FDF40}"/>
              </a:ext>
            </a:extLst>
          </p:cNvPr>
          <p:cNvSpPr/>
          <p:nvPr/>
        </p:nvSpPr>
        <p:spPr>
          <a:xfrm>
            <a:off x="290146" y="543694"/>
            <a:ext cx="8761490" cy="3170099"/>
          </a:xfrm>
          <a:prstGeom prst="rect">
            <a:avLst/>
          </a:prstGeom>
        </p:spPr>
        <p:txBody>
          <a:bodyPr wrap="square">
            <a:spAutoFit/>
          </a:bodyPr>
          <a:lstStyle/>
          <a:p>
            <a:pPr marL="742950" marR="0" lvl="0" indent="-742950" algn="l" defTabSz="457200" rtl="0" eaLnBrk="1" fontAlgn="auto" latinLnBrk="0" hangingPunct="1">
              <a:lnSpc>
                <a:spcPct val="100000"/>
              </a:lnSpc>
              <a:spcBef>
                <a:spcPts val="0"/>
              </a:spcBef>
              <a:spcAft>
                <a:spcPts val="0"/>
              </a:spcAft>
              <a:buClrTx/>
              <a:buSzTx/>
              <a:buFont typeface="+mj-lt"/>
              <a:buAutoNum type="arabicPeriod" startAt="6"/>
              <a:tabLst/>
              <a:defRPr/>
            </a:pPr>
            <a:r>
              <a:rPr lang="en-US" altLang="zh-CN" sz="4000"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B</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oth Hannah and Anna went through much  difficult and long suffering, and in both instances the pain and suffering were related to marriage.</a:t>
            </a:r>
          </a:p>
        </p:txBody>
      </p:sp>
      <p:sp>
        <p:nvSpPr>
          <p:cNvPr id="3" name="Rectangle 2">
            <a:extLst>
              <a:ext uri="{FF2B5EF4-FFF2-40B4-BE49-F238E27FC236}">
                <a16:creationId xmlns:a16="http://schemas.microsoft.com/office/drawing/2014/main" id="{4F956FAD-2497-CE22-6BAB-4A3EF798F97A}"/>
              </a:ext>
            </a:extLst>
          </p:cNvPr>
          <p:cNvSpPr/>
          <p:nvPr/>
        </p:nvSpPr>
        <p:spPr>
          <a:xfrm>
            <a:off x="711200" y="3913775"/>
            <a:ext cx="8009467" cy="19389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哈拿和亚拿都经历了很多艰难和长期的痛苦，而这两种痛苦都与婚姻有关。</a:t>
            </a:r>
            <a:endParaRPr kumimoji="0" lang="en-US" sz="44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57856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721DBA-79ED-C2ED-3F0D-4460A47FDF40}"/>
              </a:ext>
            </a:extLst>
          </p:cNvPr>
          <p:cNvSpPr/>
          <p:nvPr/>
        </p:nvSpPr>
        <p:spPr>
          <a:xfrm>
            <a:off x="290146" y="1386676"/>
            <a:ext cx="8761490" cy="646331"/>
          </a:xfrm>
          <a:prstGeom prst="rect">
            <a:avLst/>
          </a:prstGeom>
        </p:spPr>
        <p:txBody>
          <a:bodyPr wrap="square">
            <a:spAutoFit/>
          </a:bodyPr>
          <a:lstStyle/>
          <a:p>
            <a:pPr marL="742950" marR="0" lvl="0" indent="-742950" algn="l" defTabSz="457200" rtl="0" eaLnBrk="1" fontAlgn="auto" latinLnBrk="0" hangingPunct="1">
              <a:lnSpc>
                <a:spcPct val="100000"/>
              </a:lnSpc>
              <a:spcBef>
                <a:spcPts val="0"/>
              </a:spcBef>
              <a:spcAft>
                <a:spcPts val="0"/>
              </a:spcAft>
              <a:buClrTx/>
              <a:buSzTx/>
              <a:buFont typeface="+mj-lt"/>
              <a:buAutoNum type="arabicParenR"/>
              <a:tabLst/>
              <a:defRPr/>
            </a:pPr>
            <a:r>
              <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The Lord had closed her womb.</a:t>
            </a:r>
          </a:p>
        </p:txBody>
      </p:sp>
      <p:sp>
        <p:nvSpPr>
          <p:cNvPr id="3" name="Rectangle 2">
            <a:extLst>
              <a:ext uri="{FF2B5EF4-FFF2-40B4-BE49-F238E27FC236}">
                <a16:creationId xmlns:a16="http://schemas.microsoft.com/office/drawing/2014/main" id="{4F956FAD-2497-CE22-6BAB-4A3EF798F97A}"/>
              </a:ext>
            </a:extLst>
          </p:cNvPr>
          <p:cNvSpPr/>
          <p:nvPr/>
        </p:nvSpPr>
        <p:spPr>
          <a:xfrm>
            <a:off x="800019" y="2188820"/>
            <a:ext cx="5401996"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耶和华不使哈拿生育</a:t>
            </a:r>
            <a:endParaRPr kumimoji="0" lang="en-US"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2" name="Title 1">
            <a:extLst>
              <a:ext uri="{FF2B5EF4-FFF2-40B4-BE49-F238E27FC236}">
                <a16:creationId xmlns:a16="http://schemas.microsoft.com/office/drawing/2014/main" id="{ECA6BB93-B30A-3BCC-25D4-20BB12F1B8D2}"/>
              </a:ext>
            </a:extLst>
          </p:cNvPr>
          <p:cNvSpPr txBox="1">
            <a:spLocks/>
          </p:cNvSpPr>
          <p:nvPr/>
        </p:nvSpPr>
        <p:spPr>
          <a:xfrm>
            <a:off x="628650" y="338752"/>
            <a:ext cx="7919002" cy="827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solidFill>
                    <a:srgbClr val="00B0F0"/>
                  </a:solid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Hannah </a:t>
            </a:r>
            <a:r>
              <a:rPr kumimoji="0" lang="zh-CN" altLang="en-US" sz="4400" b="1" i="0" u="none" strike="noStrike" kern="1200" cap="none" spc="0" normalizeH="0" baseline="0" noProof="0" dirty="0">
                <a:ln>
                  <a:solidFill>
                    <a:srgbClr val="C00000"/>
                  </a:solidFill>
                </a:ln>
                <a:solidFill>
                  <a:prstClr val="black"/>
                </a:solidFill>
                <a:effectLst/>
                <a:uLnTx/>
                <a:uFillTx/>
                <a:latin typeface="SimSun" panose="02010600030101010101" pitchFamily="2" charset="-122"/>
                <a:ea typeface="SimSun" panose="02010600030101010101" pitchFamily="2" charset="-122"/>
                <a:cs typeface="+mn-cs"/>
              </a:rPr>
              <a:t>哈拿</a:t>
            </a:r>
            <a:endParaRPr kumimoji="0" lang="en-US" sz="4400" b="1" i="0" u="none" strike="noStrike" kern="1200" cap="none" spc="0" normalizeH="0" baseline="0" noProof="0" dirty="0">
              <a:ln>
                <a:solidFill>
                  <a:srgbClr val="00B0F0"/>
                </a:solidFill>
              </a:ln>
              <a:solidFill>
                <a:prstClr val="black"/>
              </a:solidFill>
              <a:effectLst/>
              <a:uLnTx/>
              <a:uFillTx/>
              <a:latin typeface="SimSun" panose="02010600030101010101" pitchFamily="2" charset="-122"/>
              <a:ea typeface="SimSu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44ACD480-E8C1-D6A1-CE32-6E693B1659EF}"/>
              </a:ext>
            </a:extLst>
          </p:cNvPr>
          <p:cNvSpPr txBox="1"/>
          <p:nvPr/>
        </p:nvSpPr>
        <p:spPr>
          <a:xfrm>
            <a:off x="6202015" y="2203180"/>
            <a:ext cx="284962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normalizeH="0" baseline="0" noProof="0" dirty="0">
                <a:uLnTx/>
                <a:uFillTx/>
                <a:latin typeface="SimSun" panose="02010600030101010101" pitchFamily="2" charset="-122"/>
                <a:ea typeface="SimSun" panose="02010600030101010101" pitchFamily="2" charset="-122"/>
                <a:cs typeface="Times New Roman" panose="02020603050405020304" pitchFamily="18" charset="0"/>
              </a:rPr>
              <a:t>1Sa </a:t>
            </a:r>
            <a:r>
              <a:rPr kumimoji="0" lang="zh-CN" altLang="en-US" sz="3600" b="1" i="0" u="none" strike="noStrike" kern="1200" normalizeH="0" baseline="0" noProof="0" dirty="0">
                <a:uLnTx/>
                <a:uFillTx/>
                <a:latin typeface="SimSun" panose="02010600030101010101" pitchFamily="2" charset="-122"/>
                <a:ea typeface="SimSun" panose="02010600030101010101" pitchFamily="2" charset="-122"/>
                <a:cs typeface="Times New Roman" panose="02020603050405020304" pitchFamily="18" charset="0"/>
              </a:rPr>
              <a:t>撒上</a:t>
            </a:r>
            <a:r>
              <a:rPr kumimoji="0" lang="en-US" altLang="zh-CN" sz="3600" b="1" i="0" u="none" strike="noStrike" kern="1200" normalizeH="0" baseline="0" noProof="0" dirty="0">
                <a:uLnTx/>
                <a:uFillTx/>
                <a:latin typeface="SimSun" panose="02010600030101010101" pitchFamily="2" charset="-122"/>
                <a:ea typeface="SimSun" panose="02010600030101010101" pitchFamily="2" charset="-122"/>
                <a:cs typeface="Times New Roman" panose="02020603050405020304" pitchFamily="18" charset="0"/>
              </a:rPr>
              <a:t>1:6</a:t>
            </a:r>
            <a:endParaRPr lang="en-US" sz="3600" b="1" dirty="0">
              <a:latin typeface="SimSun" panose="02010600030101010101" pitchFamily="2" charset="-122"/>
              <a:ea typeface="SimSun" panose="02010600030101010101" pitchFamily="2" charset="-122"/>
              <a:cs typeface="Times New Roman" panose="02020603050405020304" pitchFamily="18" charset="0"/>
            </a:endParaRPr>
          </a:p>
        </p:txBody>
      </p:sp>
      <p:pic>
        <p:nvPicPr>
          <p:cNvPr id="8" name="Picture 7">
            <a:extLst>
              <a:ext uri="{FF2B5EF4-FFF2-40B4-BE49-F238E27FC236}">
                <a16:creationId xmlns:a16="http://schemas.microsoft.com/office/drawing/2014/main" id="{E33D354F-2160-F613-FDB2-B5FFFAAB038D}"/>
              </a:ext>
            </a:extLst>
          </p:cNvPr>
          <p:cNvPicPr>
            <a:picLocks noChangeAspect="1"/>
          </p:cNvPicPr>
          <p:nvPr/>
        </p:nvPicPr>
        <p:blipFill>
          <a:blip r:embed="rId3"/>
          <a:stretch>
            <a:fillRect/>
          </a:stretch>
        </p:blipFill>
        <p:spPr>
          <a:xfrm>
            <a:off x="2071330" y="3508407"/>
            <a:ext cx="4735996" cy="2841598"/>
          </a:xfrm>
          <a:prstGeom prst="rect">
            <a:avLst/>
          </a:prstGeom>
        </p:spPr>
      </p:pic>
    </p:spTree>
    <p:extLst>
      <p:ext uri="{BB962C8B-B14F-4D97-AF65-F5344CB8AC3E}">
        <p14:creationId xmlns:p14="http://schemas.microsoft.com/office/powerpoint/2010/main" val="311868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9C8075-BBD7-2D8F-6291-4FFD735E57AD}"/>
              </a:ext>
            </a:extLst>
          </p:cNvPr>
          <p:cNvSpPr/>
          <p:nvPr/>
        </p:nvSpPr>
        <p:spPr>
          <a:xfrm>
            <a:off x="290146" y="1568896"/>
            <a:ext cx="8761490" cy="1754326"/>
          </a:xfrm>
          <a:prstGeom prst="rect">
            <a:avLst/>
          </a:prstGeom>
        </p:spPr>
        <p:txBody>
          <a:bodyPr wrap="square">
            <a:spAutoFit/>
          </a:bodyPr>
          <a:lstStyle/>
          <a:p>
            <a:pPr marL="742950" marR="0" lvl="0" indent="-742950" algn="l" defTabSz="457200" rtl="0" eaLnBrk="1" fontAlgn="auto" latinLnBrk="0" hangingPunct="1">
              <a:lnSpc>
                <a:spcPct val="100000"/>
              </a:lnSpc>
              <a:spcBef>
                <a:spcPts val="0"/>
              </a:spcBef>
              <a:spcAft>
                <a:spcPts val="0"/>
              </a:spcAft>
              <a:buClrTx/>
              <a:buSzTx/>
              <a:buFont typeface="+mj-lt"/>
              <a:buAutoNum type="arabicParenR" startAt="2"/>
              <a:tabLst/>
              <a:defRPr/>
            </a:pPr>
            <a:r>
              <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She was just one of two women who were married to the same husband at the same time</a:t>
            </a:r>
          </a:p>
        </p:txBody>
      </p:sp>
      <p:sp>
        <p:nvSpPr>
          <p:cNvPr id="7" name="Rectangle 6">
            <a:extLst>
              <a:ext uri="{FF2B5EF4-FFF2-40B4-BE49-F238E27FC236}">
                <a16:creationId xmlns:a16="http://schemas.microsoft.com/office/drawing/2014/main" id="{99246FAE-AB07-DD11-6A8F-8ED05223CA5F}"/>
              </a:ext>
            </a:extLst>
          </p:cNvPr>
          <p:cNvSpPr/>
          <p:nvPr/>
        </p:nvSpPr>
        <p:spPr>
          <a:xfrm>
            <a:off x="800019" y="3893786"/>
            <a:ext cx="4159607" cy="19389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她是同时嫁给同一个丈夫的两个女人之一</a:t>
            </a:r>
            <a:endParaRPr kumimoji="0" lang="en-US"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endParaRPr>
          </a:p>
        </p:txBody>
      </p:sp>
      <p:pic>
        <p:nvPicPr>
          <p:cNvPr id="8" name="Picture 7">
            <a:extLst>
              <a:ext uri="{FF2B5EF4-FFF2-40B4-BE49-F238E27FC236}">
                <a16:creationId xmlns:a16="http://schemas.microsoft.com/office/drawing/2014/main" id="{66587A74-F4FD-17D6-8B72-ACF35BEC3BCF}"/>
              </a:ext>
            </a:extLst>
          </p:cNvPr>
          <p:cNvPicPr>
            <a:picLocks noChangeAspect="1"/>
          </p:cNvPicPr>
          <p:nvPr/>
        </p:nvPicPr>
        <p:blipFill>
          <a:blip r:embed="rId2"/>
          <a:stretch>
            <a:fillRect/>
          </a:stretch>
        </p:blipFill>
        <p:spPr>
          <a:xfrm>
            <a:off x="5245996" y="3534779"/>
            <a:ext cx="3232004" cy="2509556"/>
          </a:xfrm>
          <a:prstGeom prst="rect">
            <a:avLst/>
          </a:prstGeom>
        </p:spPr>
      </p:pic>
      <p:sp>
        <p:nvSpPr>
          <p:cNvPr id="3" name="Title 1">
            <a:extLst>
              <a:ext uri="{FF2B5EF4-FFF2-40B4-BE49-F238E27FC236}">
                <a16:creationId xmlns:a16="http://schemas.microsoft.com/office/drawing/2014/main" id="{CFEDF8ED-69F3-C04B-0557-D9D98BF6C76F}"/>
              </a:ext>
            </a:extLst>
          </p:cNvPr>
          <p:cNvSpPr txBox="1">
            <a:spLocks/>
          </p:cNvSpPr>
          <p:nvPr/>
        </p:nvSpPr>
        <p:spPr>
          <a:xfrm>
            <a:off x="628650" y="338752"/>
            <a:ext cx="7919002" cy="827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solidFill>
                    <a:srgbClr val="00B0F0"/>
                  </a:solid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Hannah </a:t>
            </a:r>
            <a:r>
              <a:rPr kumimoji="0" lang="zh-CN" altLang="en-US" sz="4400" b="1" i="0" u="none" strike="noStrike" kern="1200" cap="none" spc="0" normalizeH="0" baseline="0" noProof="0" dirty="0">
                <a:ln>
                  <a:solidFill>
                    <a:srgbClr val="C00000"/>
                  </a:solidFill>
                </a:ln>
                <a:solidFill>
                  <a:prstClr val="black"/>
                </a:solidFill>
                <a:effectLst/>
                <a:uLnTx/>
                <a:uFillTx/>
                <a:latin typeface="SimSun" panose="02010600030101010101" pitchFamily="2" charset="-122"/>
                <a:ea typeface="SimSun" panose="02010600030101010101" pitchFamily="2" charset="-122"/>
                <a:cs typeface="+mn-cs"/>
              </a:rPr>
              <a:t>哈拿</a:t>
            </a:r>
            <a:endParaRPr kumimoji="0" lang="en-US" sz="4400" b="1" i="0" u="none" strike="noStrike" kern="1200" cap="none" spc="0" normalizeH="0" baseline="0" noProof="0" dirty="0">
              <a:ln>
                <a:solidFill>
                  <a:srgbClr val="00B0F0"/>
                </a:solidFill>
              </a:ln>
              <a:solidFill>
                <a:prstClr val="black"/>
              </a:solidFill>
              <a:effectLst/>
              <a:uLnTx/>
              <a:uFillTx/>
              <a:latin typeface="SimSun" panose="02010600030101010101" pitchFamily="2" charset="-122"/>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30843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6BB93-B30A-3BCC-25D4-20BB12F1B8D2}"/>
              </a:ext>
            </a:extLst>
          </p:cNvPr>
          <p:cNvSpPr txBox="1">
            <a:spLocks/>
          </p:cNvSpPr>
          <p:nvPr/>
        </p:nvSpPr>
        <p:spPr>
          <a:xfrm>
            <a:off x="628650" y="338752"/>
            <a:ext cx="7919002" cy="827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solidFill>
                    <a:srgbClr val="00B0F0"/>
                  </a:solid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Anna </a:t>
            </a:r>
            <a:r>
              <a:rPr kumimoji="0" lang="zh-CN" altLang="en-US" sz="4400" b="1" i="0" u="none" strike="noStrike" kern="1200" cap="none" spc="0" normalizeH="0" baseline="0" noProof="0" dirty="0">
                <a:ln>
                  <a:solidFill>
                    <a:srgbClr val="C00000"/>
                  </a:solidFill>
                </a:ln>
                <a:solidFill>
                  <a:prstClr val="black"/>
                </a:solidFill>
                <a:effectLst/>
                <a:uLnTx/>
                <a:uFillTx/>
                <a:latin typeface="SimSun" panose="02010600030101010101" pitchFamily="2" charset="-122"/>
                <a:ea typeface="SimSun" panose="02010600030101010101" pitchFamily="2" charset="-122"/>
                <a:cs typeface="+mj-cs"/>
              </a:rPr>
              <a:t>亚拿</a:t>
            </a:r>
            <a:endParaRPr kumimoji="0" lang="en-US" sz="4400" b="1" i="0" u="none" strike="noStrike" kern="1200" cap="none" spc="0" normalizeH="0" baseline="0" noProof="0" dirty="0">
              <a:ln>
                <a:solidFill>
                  <a:srgbClr val="00B0F0"/>
                </a:solidFill>
              </a:ln>
              <a:solidFill>
                <a:prstClr val="black"/>
              </a:solidFill>
              <a:effectLst/>
              <a:uLnTx/>
              <a:uFillTx/>
              <a:latin typeface="SimSun" panose="02010600030101010101" pitchFamily="2" charset="-122"/>
              <a:ea typeface="SimSun" panose="02010600030101010101" pitchFamily="2" charset="-122"/>
              <a:cs typeface="Times New Roman" panose="02020603050405020304" pitchFamily="18" charset="0"/>
            </a:endParaRPr>
          </a:p>
        </p:txBody>
      </p:sp>
      <p:sp>
        <p:nvSpPr>
          <p:cNvPr id="6" name="Rectangle 5">
            <a:extLst>
              <a:ext uri="{FF2B5EF4-FFF2-40B4-BE49-F238E27FC236}">
                <a16:creationId xmlns:a16="http://schemas.microsoft.com/office/drawing/2014/main" id="{F69C8075-BBD7-2D8F-6291-4FFD735E57AD}"/>
              </a:ext>
            </a:extLst>
          </p:cNvPr>
          <p:cNvSpPr/>
          <p:nvPr/>
        </p:nvSpPr>
        <p:spPr>
          <a:xfrm>
            <a:off x="290146" y="1568896"/>
            <a:ext cx="8761490" cy="1754326"/>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She was married to her husband around the age of 12 to 14 for seven years.  Her husband died after those 7 short years</a:t>
            </a:r>
          </a:p>
        </p:txBody>
      </p:sp>
      <p:sp>
        <p:nvSpPr>
          <p:cNvPr id="7" name="Rectangle 6">
            <a:extLst>
              <a:ext uri="{FF2B5EF4-FFF2-40B4-BE49-F238E27FC236}">
                <a16:creationId xmlns:a16="http://schemas.microsoft.com/office/drawing/2014/main" id="{99246FAE-AB07-DD11-6A8F-8ED05223CA5F}"/>
              </a:ext>
            </a:extLst>
          </p:cNvPr>
          <p:cNvSpPr/>
          <p:nvPr/>
        </p:nvSpPr>
        <p:spPr>
          <a:xfrm>
            <a:off x="670812" y="3893786"/>
            <a:ext cx="4159607" cy="255454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4000" b="1" dirty="0">
                <a:ln>
                  <a:solidFill>
                    <a:srgbClr val="006600"/>
                  </a:solidFill>
                </a:ln>
                <a:solidFill>
                  <a:prstClr val="black"/>
                </a:solidFill>
                <a:latin typeface="SimSun" panose="02010600030101010101" pitchFamily="2" charset="-122"/>
                <a:ea typeface="SimSun" panose="02010600030101010101" pitchFamily="2" charset="-122"/>
              </a:rPr>
              <a:t>她还是</a:t>
            </a:r>
            <a:r>
              <a:rPr lang="en-US" altLang="zh-CN" sz="4000" b="1" dirty="0">
                <a:ln>
                  <a:solidFill>
                    <a:srgbClr val="006600"/>
                  </a:solidFill>
                </a:ln>
                <a:solidFill>
                  <a:prstClr val="black"/>
                </a:solidFill>
                <a:latin typeface="SimSun" panose="02010600030101010101" pitchFamily="2" charset="-122"/>
                <a:ea typeface="SimSun" panose="02010600030101010101" pitchFamily="2" charset="-122"/>
              </a:rPr>
              <a:t>12-14</a:t>
            </a:r>
            <a:r>
              <a:rPr lang="zh-CN" altLang="en-US" sz="4000" b="1" dirty="0">
                <a:ln>
                  <a:solidFill>
                    <a:srgbClr val="006600"/>
                  </a:solidFill>
                </a:ln>
                <a:solidFill>
                  <a:prstClr val="black"/>
                </a:solidFill>
                <a:latin typeface="SimSun" panose="02010600030101010101" pitchFamily="2" charset="-122"/>
                <a:ea typeface="SimSun" panose="02010600030101010101" pitchFamily="2" charset="-122"/>
              </a:rPr>
              <a:t>岁的</a:t>
            </a:r>
            <a:r>
              <a:rPr kumimoji="0" lang="zh-CN" altLang="en-US"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童女时就出嫁，同丈夫住了七年就寡居了</a:t>
            </a:r>
            <a:endParaRPr kumimoji="0" lang="en-US"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endParaRPr>
          </a:p>
        </p:txBody>
      </p:sp>
      <p:pic>
        <p:nvPicPr>
          <p:cNvPr id="1026" name="Picture 2" descr="路1:37: 無言的女先知A Speechless Prophetess">
            <a:extLst>
              <a:ext uri="{FF2B5EF4-FFF2-40B4-BE49-F238E27FC236}">
                <a16:creationId xmlns:a16="http://schemas.microsoft.com/office/drawing/2014/main" id="{6B4B4C0C-82D0-7FEE-80A5-34515133A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419" y="3725926"/>
            <a:ext cx="3429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721DBA-79ED-C2ED-3F0D-4460A47FDF40}"/>
              </a:ext>
            </a:extLst>
          </p:cNvPr>
          <p:cNvSpPr/>
          <p:nvPr/>
        </p:nvSpPr>
        <p:spPr>
          <a:xfrm>
            <a:off x="290146" y="543694"/>
            <a:ext cx="8761490" cy="1938992"/>
          </a:xfrm>
          <a:prstGeom prst="rect">
            <a:avLst/>
          </a:prstGeom>
        </p:spPr>
        <p:txBody>
          <a:bodyPr wrap="square">
            <a:spAutoFit/>
          </a:bodyPr>
          <a:lstStyle/>
          <a:p>
            <a:pPr marL="742950" marR="0" lvl="0" indent="-742950" algn="l" defTabSz="457200" rtl="0" eaLnBrk="1" fontAlgn="auto" latinLnBrk="0" hangingPunct="1">
              <a:lnSpc>
                <a:spcPct val="100000"/>
              </a:lnSpc>
              <a:spcBef>
                <a:spcPts val="0"/>
              </a:spcBef>
              <a:spcAft>
                <a:spcPts val="0"/>
              </a:spcAft>
              <a:buClrTx/>
              <a:buSzTx/>
              <a:buFont typeface="+mj-lt"/>
              <a:buAutoNum type="arabicPeriod" startAt="7"/>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Both of these women were in the house of God, the Temple, praying, and both prayed silently</a:t>
            </a:r>
          </a:p>
        </p:txBody>
      </p:sp>
      <p:sp>
        <p:nvSpPr>
          <p:cNvPr id="2" name="Rectangle 1">
            <a:extLst>
              <a:ext uri="{FF2B5EF4-FFF2-40B4-BE49-F238E27FC236}">
                <a16:creationId xmlns:a16="http://schemas.microsoft.com/office/drawing/2014/main" id="{55F2CF57-67E5-4CC1-1318-CE2956828FA5}"/>
              </a:ext>
            </a:extLst>
          </p:cNvPr>
          <p:cNvSpPr/>
          <p:nvPr/>
        </p:nvSpPr>
        <p:spPr>
          <a:xfrm>
            <a:off x="890573" y="2579663"/>
            <a:ext cx="7673878"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这两个女人都在神的殿堂里，在圣殿里祈祷，而且都默默地祈祷</a:t>
            </a:r>
            <a:endParaRPr kumimoji="0" lang="en-US"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endParaRPr>
          </a:p>
        </p:txBody>
      </p:sp>
      <p:pic>
        <p:nvPicPr>
          <p:cNvPr id="7" name="Picture 6">
            <a:extLst>
              <a:ext uri="{FF2B5EF4-FFF2-40B4-BE49-F238E27FC236}">
                <a16:creationId xmlns:a16="http://schemas.microsoft.com/office/drawing/2014/main" id="{844F5CAE-B57B-67EC-5E64-D4AE9BB929BC}"/>
              </a:ext>
            </a:extLst>
          </p:cNvPr>
          <p:cNvPicPr>
            <a:picLocks noChangeAspect="1"/>
          </p:cNvPicPr>
          <p:nvPr/>
        </p:nvPicPr>
        <p:blipFill>
          <a:blip r:embed="rId2"/>
          <a:stretch>
            <a:fillRect/>
          </a:stretch>
        </p:blipFill>
        <p:spPr>
          <a:xfrm>
            <a:off x="5104864" y="4118711"/>
            <a:ext cx="2493465" cy="2493465"/>
          </a:xfrm>
          <a:prstGeom prst="rect">
            <a:avLst/>
          </a:prstGeom>
        </p:spPr>
      </p:pic>
      <p:pic>
        <p:nvPicPr>
          <p:cNvPr id="8" name="Picture 7">
            <a:extLst>
              <a:ext uri="{FF2B5EF4-FFF2-40B4-BE49-F238E27FC236}">
                <a16:creationId xmlns:a16="http://schemas.microsoft.com/office/drawing/2014/main" id="{B9148CA7-3E6D-19CA-9C7C-F99F247A7C6A}"/>
              </a:ext>
            </a:extLst>
          </p:cNvPr>
          <p:cNvPicPr>
            <a:picLocks noChangeAspect="1"/>
          </p:cNvPicPr>
          <p:nvPr/>
        </p:nvPicPr>
        <p:blipFill>
          <a:blip r:embed="rId3"/>
          <a:stretch>
            <a:fillRect/>
          </a:stretch>
        </p:blipFill>
        <p:spPr>
          <a:xfrm>
            <a:off x="682787" y="4571300"/>
            <a:ext cx="3245269" cy="1825464"/>
          </a:xfrm>
          <a:prstGeom prst="rect">
            <a:avLst/>
          </a:prstGeom>
        </p:spPr>
      </p:pic>
    </p:spTree>
    <p:extLst>
      <p:ext uri="{BB962C8B-B14F-4D97-AF65-F5344CB8AC3E}">
        <p14:creationId xmlns:p14="http://schemas.microsoft.com/office/powerpoint/2010/main" val="3314432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721DBA-79ED-C2ED-3F0D-4460A47FDF40}"/>
              </a:ext>
            </a:extLst>
          </p:cNvPr>
          <p:cNvSpPr/>
          <p:nvPr/>
        </p:nvSpPr>
        <p:spPr>
          <a:xfrm>
            <a:off x="290146" y="543694"/>
            <a:ext cx="8761490" cy="1938992"/>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Hannah was praying in her heart, and her lips were moving, but her voice was not heard. Eli thought she was drunk</a:t>
            </a:r>
          </a:p>
        </p:txBody>
      </p:sp>
      <p:sp>
        <p:nvSpPr>
          <p:cNvPr id="2" name="Rectangle 1">
            <a:extLst>
              <a:ext uri="{FF2B5EF4-FFF2-40B4-BE49-F238E27FC236}">
                <a16:creationId xmlns:a16="http://schemas.microsoft.com/office/drawing/2014/main" id="{55F2CF57-67E5-4CC1-1318-CE2956828FA5}"/>
              </a:ext>
            </a:extLst>
          </p:cNvPr>
          <p:cNvSpPr/>
          <p:nvPr/>
        </p:nvSpPr>
        <p:spPr>
          <a:xfrm>
            <a:off x="4406506" y="2948075"/>
            <a:ext cx="4145067" cy="255454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哈拿心中默祷，只动嘴唇，不出声音，因此以利以为她喝醉了。 </a:t>
            </a:r>
            <a:endParaRPr kumimoji="0" lang="en-US"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endParaRPr>
          </a:p>
        </p:txBody>
      </p:sp>
      <p:pic>
        <p:nvPicPr>
          <p:cNvPr id="3" name="Picture 2">
            <a:extLst>
              <a:ext uri="{FF2B5EF4-FFF2-40B4-BE49-F238E27FC236}">
                <a16:creationId xmlns:a16="http://schemas.microsoft.com/office/drawing/2014/main" id="{2ADF7887-A38A-81BE-6773-3799B79B4461}"/>
              </a:ext>
            </a:extLst>
          </p:cNvPr>
          <p:cNvPicPr>
            <a:picLocks noChangeAspect="1"/>
          </p:cNvPicPr>
          <p:nvPr/>
        </p:nvPicPr>
        <p:blipFill>
          <a:blip r:embed="rId2"/>
          <a:stretch>
            <a:fillRect/>
          </a:stretch>
        </p:blipFill>
        <p:spPr>
          <a:xfrm>
            <a:off x="311320" y="3279585"/>
            <a:ext cx="3773350" cy="2830013"/>
          </a:xfrm>
          <a:prstGeom prst="rect">
            <a:avLst/>
          </a:prstGeom>
        </p:spPr>
      </p:pic>
      <p:sp>
        <p:nvSpPr>
          <p:cNvPr id="4" name="TextBox 3">
            <a:extLst>
              <a:ext uri="{FF2B5EF4-FFF2-40B4-BE49-F238E27FC236}">
                <a16:creationId xmlns:a16="http://schemas.microsoft.com/office/drawing/2014/main" id="{B20D2667-36E7-6216-804A-CD0DCA4AB4E3}"/>
              </a:ext>
            </a:extLst>
          </p:cNvPr>
          <p:cNvSpPr txBox="1"/>
          <p:nvPr/>
        </p:nvSpPr>
        <p:spPr>
          <a:xfrm>
            <a:off x="4649554" y="5723028"/>
            <a:ext cx="313786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normalizeH="0" baseline="0" noProof="0" dirty="0">
                <a:uLnTx/>
                <a:uFillTx/>
                <a:latin typeface="SimSun" panose="02010600030101010101" pitchFamily="2" charset="-122"/>
                <a:ea typeface="SimSun" panose="02010600030101010101" pitchFamily="2" charset="-122"/>
                <a:cs typeface="Times New Roman" panose="02020603050405020304" pitchFamily="18" charset="0"/>
              </a:rPr>
              <a:t>1Sa </a:t>
            </a:r>
            <a:r>
              <a:rPr kumimoji="0" lang="zh-CN" altLang="en-US" sz="3600" b="1" i="0" u="none" strike="noStrike" kern="1200" normalizeH="0" baseline="0" noProof="0" dirty="0">
                <a:uLnTx/>
                <a:uFillTx/>
                <a:latin typeface="SimSun" panose="02010600030101010101" pitchFamily="2" charset="-122"/>
                <a:ea typeface="SimSun" panose="02010600030101010101" pitchFamily="2" charset="-122"/>
                <a:cs typeface="Times New Roman" panose="02020603050405020304" pitchFamily="18" charset="0"/>
              </a:rPr>
              <a:t>撒上</a:t>
            </a:r>
            <a:r>
              <a:rPr kumimoji="0" lang="en-US" altLang="zh-CN" sz="3600" b="1" i="0" u="none" strike="noStrike" kern="1200" normalizeH="0" baseline="0" noProof="0" dirty="0">
                <a:uLnTx/>
                <a:uFillTx/>
                <a:latin typeface="SimSun" panose="02010600030101010101" pitchFamily="2" charset="-122"/>
                <a:ea typeface="SimSun" panose="02010600030101010101" pitchFamily="2" charset="-122"/>
                <a:cs typeface="Times New Roman" panose="02020603050405020304" pitchFamily="18" charset="0"/>
              </a:rPr>
              <a:t>1:13</a:t>
            </a:r>
            <a:endParaRPr lang="en-US" sz="3600" b="1" dirty="0">
              <a:latin typeface="SimSun" panose="02010600030101010101" pitchFamily="2" charset="-122"/>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98112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721DBA-79ED-C2ED-3F0D-4460A47FDF40}"/>
              </a:ext>
            </a:extLst>
          </p:cNvPr>
          <p:cNvSpPr/>
          <p:nvPr/>
        </p:nvSpPr>
        <p:spPr>
          <a:xfrm>
            <a:off x="290146" y="466420"/>
            <a:ext cx="8761490" cy="255454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as a widow until she was eighty-four.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She did not depart from the temple, worshiping with fasting and prayer night and day. </a:t>
            </a:r>
          </a:p>
        </p:txBody>
      </p:sp>
      <p:sp>
        <p:nvSpPr>
          <p:cNvPr id="2" name="Rectangle 1">
            <a:extLst>
              <a:ext uri="{FF2B5EF4-FFF2-40B4-BE49-F238E27FC236}">
                <a16:creationId xmlns:a16="http://schemas.microsoft.com/office/drawing/2014/main" id="{55F2CF57-67E5-4CC1-1318-CE2956828FA5}"/>
              </a:ext>
            </a:extLst>
          </p:cNvPr>
          <p:cNvSpPr/>
          <p:nvPr/>
        </p:nvSpPr>
        <p:spPr>
          <a:xfrm>
            <a:off x="426933" y="3167018"/>
            <a:ext cx="4145067" cy="255454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现在已经八十四岁，并不离开圣殿，禁食、祈求，昼夜侍奉神。。 </a:t>
            </a:r>
            <a:endParaRPr kumimoji="0" lang="en-US"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4" name="TextBox 3">
            <a:extLst>
              <a:ext uri="{FF2B5EF4-FFF2-40B4-BE49-F238E27FC236}">
                <a16:creationId xmlns:a16="http://schemas.microsoft.com/office/drawing/2014/main" id="{B20D2667-36E7-6216-804A-CD0DCA4AB4E3}"/>
              </a:ext>
            </a:extLst>
          </p:cNvPr>
          <p:cNvSpPr txBox="1"/>
          <p:nvPr/>
        </p:nvSpPr>
        <p:spPr>
          <a:xfrm>
            <a:off x="953318" y="5748786"/>
            <a:ext cx="396641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Times New Roman" panose="02020603050405020304" pitchFamily="18" charset="0"/>
              </a:rPr>
              <a:t>Luke </a:t>
            </a:r>
            <a:r>
              <a:rPr kumimoji="0" lang="zh-CN" altLang="en-US" sz="36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Times New Roman" panose="02020603050405020304" pitchFamily="18" charset="0"/>
              </a:rPr>
              <a:t>路</a:t>
            </a:r>
            <a:r>
              <a:rPr kumimoji="0" lang="en-US" altLang="zh-CN" sz="36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Times New Roman" panose="02020603050405020304" pitchFamily="18" charset="0"/>
              </a:rPr>
              <a:t>2:37</a:t>
            </a:r>
            <a:endParaRPr kumimoji="0" lang="en-US" sz="3600" b="1"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Times New Roman" panose="02020603050405020304" pitchFamily="18" charset="0"/>
            </a:endParaRPr>
          </a:p>
        </p:txBody>
      </p:sp>
      <p:pic>
        <p:nvPicPr>
          <p:cNvPr id="8" name="Picture 7">
            <a:extLst>
              <a:ext uri="{FF2B5EF4-FFF2-40B4-BE49-F238E27FC236}">
                <a16:creationId xmlns:a16="http://schemas.microsoft.com/office/drawing/2014/main" id="{24CCFBCC-C1BA-4E49-CFB7-A0DAB9C2C055}"/>
              </a:ext>
            </a:extLst>
          </p:cNvPr>
          <p:cNvPicPr>
            <a:picLocks noChangeAspect="1"/>
          </p:cNvPicPr>
          <p:nvPr/>
        </p:nvPicPr>
        <p:blipFill>
          <a:blip r:embed="rId2"/>
          <a:stretch>
            <a:fillRect/>
          </a:stretch>
        </p:blipFill>
        <p:spPr>
          <a:xfrm>
            <a:off x="4786714" y="3429000"/>
            <a:ext cx="3743325" cy="2809875"/>
          </a:xfrm>
          <a:prstGeom prst="rect">
            <a:avLst/>
          </a:prstGeom>
        </p:spPr>
      </p:pic>
    </p:spTree>
    <p:extLst>
      <p:ext uri="{BB962C8B-B14F-4D97-AF65-F5344CB8AC3E}">
        <p14:creationId xmlns:p14="http://schemas.microsoft.com/office/powerpoint/2010/main" val="1121298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56FAD-2497-CE22-6BAB-4A3EF798F97A}"/>
              </a:ext>
            </a:extLst>
          </p:cNvPr>
          <p:cNvSpPr/>
          <p:nvPr/>
        </p:nvSpPr>
        <p:spPr>
          <a:xfrm>
            <a:off x="4454298" y="4463746"/>
            <a:ext cx="4568959" cy="212365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4400"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r>
              <a:rPr kumimoji="0" lang="zh-CN" altLang="en-US" sz="44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赐我一个儿子，我必使他终身归于耶和华 </a:t>
            </a:r>
            <a:endParaRPr kumimoji="0" lang="en-US" sz="44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4" name="Rectangle 3">
            <a:extLst>
              <a:ext uri="{FF2B5EF4-FFF2-40B4-BE49-F238E27FC236}">
                <a16:creationId xmlns:a16="http://schemas.microsoft.com/office/drawing/2014/main" id="{5BF4309D-F871-BE88-8B7E-F6797417FADB}"/>
              </a:ext>
            </a:extLst>
          </p:cNvPr>
          <p:cNvSpPr/>
          <p:nvPr/>
        </p:nvSpPr>
        <p:spPr>
          <a:xfrm>
            <a:off x="379256" y="1466313"/>
            <a:ext cx="3975652" cy="3785652"/>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lang="en-US" altLang="zh-CN" sz="4000"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4000" b="1" dirty="0">
                <a:ln>
                  <a:solidFill>
                    <a:srgbClr val="FF0000"/>
                  </a:solidFill>
                </a:ln>
                <a:solidFill>
                  <a:prstClr val="black"/>
                </a:solidFill>
                <a:latin typeface="Times New Roman" panose="02020603050405020304" pitchFamily="18" charset="0"/>
                <a:ea typeface="SimSun" panose="02010600030101010101" pitchFamily="2" charset="-122"/>
                <a:cs typeface="Times New Roman" panose="02020603050405020304" pitchFamily="18" charset="0"/>
              </a:rPr>
              <a:t>give to your servant a son, then I will give him to the LORD all the days of his life</a:t>
            </a:r>
            <a:endParaRPr kumimoji="0" lang="en-US" altLang="zh-CN" sz="4000" b="1" i="0" u="none" strike="noStrike" kern="1200" cap="none" spc="0" normalizeH="0" baseline="0" noProof="0" dirty="0">
              <a:ln>
                <a:solidFill>
                  <a:srgbClr val="FF0000"/>
                </a:solid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2050" name="Picture 2" descr="哈拿的禱告- 號角月報- 號角月報">
            <a:extLst>
              <a:ext uri="{FF2B5EF4-FFF2-40B4-BE49-F238E27FC236}">
                <a16:creationId xmlns:a16="http://schemas.microsoft.com/office/drawing/2014/main" id="{B1A2BFF8-FCB5-DE78-C612-16E2714D1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66718"/>
            <a:ext cx="4192744" cy="23707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7B1B46C-2409-007A-218F-D06636888386}"/>
              </a:ext>
            </a:extLst>
          </p:cNvPr>
          <p:cNvSpPr txBox="1"/>
          <p:nvPr/>
        </p:nvSpPr>
        <p:spPr>
          <a:xfrm>
            <a:off x="695739" y="5542722"/>
            <a:ext cx="313786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normalizeH="0" baseline="0" noProof="0" dirty="0">
                <a:uLnTx/>
                <a:uFillTx/>
                <a:latin typeface="SimSun" panose="02010600030101010101" pitchFamily="2" charset="-122"/>
                <a:ea typeface="SimSun" panose="02010600030101010101" pitchFamily="2" charset="-122"/>
                <a:cs typeface="Times New Roman" panose="02020603050405020304" pitchFamily="18" charset="0"/>
              </a:rPr>
              <a:t>1Sa </a:t>
            </a:r>
            <a:r>
              <a:rPr kumimoji="0" lang="zh-CN" altLang="en-US" sz="3600" b="1" i="0" u="none" strike="noStrike" kern="1200" normalizeH="0" baseline="0" noProof="0" dirty="0">
                <a:uLnTx/>
                <a:uFillTx/>
                <a:latin typeface="SimSun" panose="02010600030101010101" pitchFamily="2" charset="-122"/>
                <a:ea typeface="SimSun" panose="02010600030101010101" pitchFamily="2" charset="-122"/>
                <a:cs typeface="Times New Roman" panose="02020603050405020304" pitchFamily="18" charset="0"/>
              </a:rPr>
              <a:t>撒上</a:t>
            </a:r>
            <a:r>
              <a:rPr kumimoji="0" lang="en-US" altLang="zh-CN" sz="3600" b="1" i="0" u="none" strike="noStrike" kern="1200" normalizeH="0" baseline="0" noProof="0" dirty="0">
                <a:uLnTx/>
                <a:uFillTx/>
                <a:latin typeface="SimSun" panose="02010600030101010101" pitchFamily="2" charset="-122"/>
                <a:ea typeface="SimSun" panose="02010600030101010101" pitchFamily="2" charset="-122"/>
                <a:cs typeface="Times New Roman" panose="02020603050405020304" pitchFamily="18" charset="0"/>
              </a:rPr>
              <a:t>1:11</a:t>
            </a:r>
            <a:endParaRPr lang="en-US" sz="3600" b="1" dirty="0">
              <a:latin typeface="SimSun" panose="02010600030101010101" pitchFamily="2" charset="-122"/>
              <a:ea typeface="SimSun" panose="02010600030101010101" pitchFamily="2" charset="-122"/>
              <a:cs typeface="Times New Roman" panose="02020603050405020304" pitchFamily="18" charset="0"/>
            </a:endParaRPr>
          </a:p>
        </p:txBody>
      </p:sp>
      <p:sp>
        <p:nvSpPr>
          <p:cNvPr id="7" name="Title 1">
            <a:extLst>
              <a:ext uri="{FF2B5EF4-FFF2-40B4-BE49-F238E27FC236}">
                <a16:creationId xmlns:a16="http://schemas.microsoft.com/office/drawing/2014/main" id="{8F3C62A0-B114-DDD9-3767-060CE121CE3B}"/>
              </a:ext>
            </a:extLst>
          </p:cNvPr>
          <p:cNvSpPr txBox="1">
            <a:spLocks/>
          </p:cNvSpPr>
          <p:nvPr/>
        </p:nvSpPr>
        <p:spPr>
          <a:xfrm>
            <a:off x="628650" y="334851"/>
            <a:ext cx="5424420" cy="831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solidFill>
                    <a:srgbClr val="00B0F0"/>
                  </a:solid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Hannah made a vow</a:t>
            </a:r>
            <a:endParaRPr kumimoji="0" lang="en-US" sz="4000" b="1" i="0" u="none" strike="noStrike" kern="1200" cap="none" spc="0" normalizeH="0" baseline="0" noProof="0" dirty="0">
              <a:ln>
                <a:solidFill>
                  <a:srgbClr val="00B0F0"/>
                </a:solidFill>
              </a:ln>
              <a:solidFill>
                <a:prstClr val="black"/>
              </a:solidFill>
              <a:effectLst/>
              <a:uLnTx/>
              <a:uFillTx/>
              <a:latin typeface="SimSun" panose="02010600030101010101" pitchFamily="2" charset="-122"/>
              <a:ea typeface="SimSun" panose="02010600030101010101" pitchFamily="2" charset="-122"/>
              <a:cs typeface="Times New Roman" panose="02020603050405020304" pitchFamily="18" charset="0"/>
            </a:endParaRPr>
          </a:p>
        </p:txBody>
      </p:sp>
      <p:sp>
        <p:nvSpPr>
          <p:cNvPr id="8" name="Rectangle 7">
            <a:extLst>
              <a:ext uri="{FF2B5EF4-FFF2-40B4-BE49-F238E27FC236}">
                <a16:creationId xmlns:a16="http://schemas.microsoft.com/office/drawing/2014/main" id="{5213B9EC-27B1-A197-7EBE-8E44A58B7600}"/>
              </a:ext>
            </a:extLst>
          </p:cNvPr>
          <p:cNvSpPr/>
          <p:nvPr/>
        </p:nvSpPr>
        <p:spPr>
          <a:xfrm>
            <a:off x="5937158" y="396578"/>
            <a:ext cx="2550017"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哈拿许愿</a:t>
            </a:r>
            <a:endParaRPr kumimoji="0" lang="en-US"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789355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56FAD-2497-CE22-6BAB-4A3EF798F97A}"/>
              </a:ext>
            </a:extLst>
          </p:cNvPr>
          <p:cNvSpPr/>
          <p:nvPr/>
        </p:nvSpPr>
        <p:spPr>
          <a:xfrm>
            <a:off x="290146" y="3589099"/>
            <a:ext cx="8633721" cy="212365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你向神许愿，偿还不可迟延，因他不喜悦愚昧人。所以你许的愿应当偿还，你许愿不还，不如不许。</a:t>
            </a:r>
            <a:endParaRPr kumimoji="0" lang="en-US" sz="44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4" name="Rectangle 3">
            <a:extLst>
              <a:ext uri="{FF2B5EF4-FFF2-40B4-BE49-F238E27FC236}">
                <a16:creationId xmlns:a16="http://schemas.microsoft.com/office/drawing/2014/main" id="{5BF4309D-F871-BE88-8B7E-F6797417FADB}"/>
              </a:ext>
            </a:extLst>
          </p:cNvPr>
          <p:cNvSpPr/>
          <p:nvPr/>
        </p:nvSpPr>
        <p:spPr>
          <a:xfrm>
            <a:off x="290146" y="318051"/>
            <a:ext cx="8633721" cy="31700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When you vow a vow to God, do not delay paying it, for he has no pleasure in fools. Pay what you vow. It is better that you should not vow than that you should vow and not pay.</a:t>
            </a:r>
          </a:p>
        </p:txBody>
      </p:sp>
      <p:sp>
        <p:nvSpPr>
          <p:cNvPr id="6" name="TextBox 5">
            <a:extLst>
              <a:ext uri="{FF2B5EF4-FFF2-40B4-BE49-F238E27FC236}">
                <a16:creationId xmlns:a16="http://schemas.microsoft.com/office/drawing/2014/main" id="{B42DC1DB-437B-2D06-8812-93AD03176B17}"/>
              </a:ext>
            </a:extLst>
          </p:cNvPr>
          <p:cNvSpPr txBox="1"/>
          <p:nvPr/>
        </p:nvSpPr>
        <p:spPr>
          <a:xfrm>
            <a:off x="2365513" y="5819825"/>
            <a:ext cx="654797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normalizeH="0" baseline="0" noProof="0" dirty="0">
                <a:uLnTx/>
                <a:uFillTx/>
                <a:latin typeface="Times New Roman" panose="02020603050405020304" pitchFamily="18" charset="0"/>
                <a:ea typeface="SimSun" panose="02010600030101010101" pitchFamily="2" charset="-122"/>
                <a:cs typeface="Times New Roman" panose="02020603050405020304" pitchFamily="18" charset="0"/>
              </a:rPr>
              <a:t>Ecclesiastes</a:t>
            </a:r>
            <a:r>
              <a:rPr kumimoji="0" lang="en-US" sz="4000" b="1" i="0" u="none" strike="noStrike" kern="1200" normalizeH="0" baseline="0" noProof="0" dirty="0">
                <a:uLnTx/>
                <a:uFillTx/>
                <a:latin typeface="SimSun" panose="02010600030101010101" pitchFamily="2" charset="-122"/>
                <a:ea typeface="SimSun" panose="02010600030101010101" pitchFamily="2" charset="-122"/>
                <a:cs typeface="Times New Roman" panose="02020603050405020304" pitchFamily="18" charset="0"/>
              </a:rPr>
              <a:t> </a:t>
            </a:r>
            <a:r>
              <a:rPr kumimoji="0" lang="zh-CN" altLang="en-US" sz="4000" b="1" i="0" u="none" strike="noStrike" kern="1200" normalizeH="0" baseline="0" noProof="0" dirty="0">
                <a:uLnTx/>
                <a:uFillTx/>
                <a:latin typeface="SimSun" panose="02010600030101010101" pitchFamily="2" charset="-122"/>
                <a:ea typeface="SimSun" panose="02010600030101010101" pitchFamily="2" charset="-122"/>
                <a:cs typeface="Times New Roman" panose="02020603050405020304" pitchFamily="18" charset="0"/>
              </a:rPr>
              <a:t>传道书 </a:t>
            </a:r>
            <a:r>
              <a:rPr kumimoji="0" lang="en-US" altLang="zh-CN" sz="4000" b="1" i="0" u="none" strike="noStrike" kern="1200" normalizeH="0" baseline="0" noProof="0" dirty="0">
                <a:uLnTx/>
                <a:uFillTx/>
                <a:latin typeface="SimSun" panose="02010600030101010101" pitchFamily="2" charset="-122"/>
                <a:ea typeface="SimSun" panose="02010600030101010101" pitchFamily="2" charset="-122"/>
                <a:cs typeface="Times New Roman" panose="02020603050405020304" pitchFamily="18" charset="0"/>
              </a:rPr>
              <a:t>5:4-5</a:t>
            </a:r>
            <a:endParaRPr lang="en-US" sz="4000" b="1" dirty="0">
              <a:latin typeface="SimSun" panose="02010600030101010101" pitchFamily="2" charset="-122"/>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0447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382620B-76CF-1C4E-8D1C-3E971AF82FE8}"/>
              </a:ext>
            </a:extLst>
          </p:cNvPr>
          <p:cNvSpPr txBox="1">
            <a:spLocks/>
          </p:cNvSpPr>
          <p:nvPr/>
        </p:nvSpPr>
        <p:spPr>
          <a:xfrm>
            <a:off x="628650" y="527593"/>
            <a:ext cx="7919002" cy="82744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normalizeH="0" baseline="0" noProof="0" dirty="0">
                <a:uLnTx/>
                <a:uFillTx/>
                <a:latin typeface="Times New Roman" panose="02020603050405020304" pitchFamily="18" charset="0"/>
                <a:ea typeface="SimSun" panose="02010600030101010101" pitchFamily="2" charset="-122"/>
                <a:cs typeface="Times New Roman" panose="02020603050405020304" pitchFamily="18" charset="0"/>
              </a:rPr>
              <a:t>Instances of somebody making a vow to the Lord  in the OT </a:t>
            </a:r>
            <a:endParaRPr kumimoji="0" lang="en-US" sz="4400" b="1" i="0" u="none" strike="noStrike" kern="1200" normalizeH="0" baseline="0" noProof="0" dirty="0">
              <a:uLnTx/>
              <a:uFillTx/>
              <a:latin typeface="SimSun" panose="02010600030101010101" pitchFamily="2" charset="-122"/>
              <a:ea typeface="SimSun" panose="02010600030101010101" pitchFamily="2" charset="-122"/>
              <a:cs typeface="Times New Roman" panose="02020603050405020304" pitchFamily="18" charset="0"/>
            </a:endParaRPr>
          </a:p>
        </p:txBody>
      </p:sp>
      <p:sp>
        <p:nvSpPr>
          <p:cNvPr id="9" name="TextBox 8">
            <a:extLst>
              <a:ext uri="{FF2B5EF4-FFF2-40B4-BE49-F238E27FC236}">
                <a16:creationId xmlns:a16="http://schemas.microsoft.com/office/drawing/2014/main" id="{6BCD3D42-27E7-CAED-A082-187D2E2A9279}"/>
              </a:ext>
            </a:extLst>
          </p:cNvPr>
          <p:cNvSpPr txBox="1"/>
          <p:nvPr/>
        </p:nvSpPr>
        <p:spPr>
          <a:xfrm>
            <a:off x="628649" y="1497496"/>
            <a:ext cx="5871541" cy="70788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solidFill>
                    <a:srgbClr val="006600"/>
                  </a:solid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旧约中向主发誓的例子</a:t>
            </a:r>
            <a:r>
              <a:rPr kumimoji="0" lang="zh-CN" altLang="en-US" sz="3600" b="1" i="0" u="none" strike="noStrike" kern="1200" cap="none" spc="0" normalizeH="0" baseline="0" noProof="0" dirty="0">
                <a:ln>
                  <a:solidFill>
                    <a:srgbClr val="006600"/>
                  </a:solid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endParaRPr lang="en-US" sz="3600" b="1" dirty="0">
              <a:ln>
                <a:solidFill>
                  <a:srgbClr val="006600"/>
                </a:solid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2" name="Picture 2" descr="生命季刊CCLiFe - 雅各筑坛取名“伊利伊罗伊以色列”,什么意思? 原创： 生命季刊编辑部生命季刊以色列的神——《创世记》系列解经文章之六十一文/何春勋生命季刊微信专稿创世记33章(下)  “雅各就往疏割去，在那里为自己盖造房屋，又为牲畜搭棚；因此那地方名叫疏割（就是棚的 ...">
            <a:extLst>
              <a:ext uri="{FF2B5EF4-FFF2-40B4-BE49-F238E27FC236}">
                <a16:creationId xmlns:a16="http://schemas.microsoft.com/office/drawing/2014/main" id="{3148109C-16D5-42C8-A08A-6FC01B42D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4452" y="2215377"/>
            <a:ext cx="2870105" cy="29875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2F47D2A-6273-3619-AEEF-18FF1EF890EE}"/>
              </a:ext>
            </a:extLst>
          </p:cNvPr>
          <p:cNvSpPr/>
          <p:nvPr/>
        </p:nvSpPr>
        <p:spPr>
          <a:xfrm>
            <a:off x="670812" y="4251595"/>
            <a:ext cx="4159607" cy="707886"/>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solidFill>
                    <a:srgbClr val="00B0F0"/>
                  </a:solid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雅各许愿说</a:t>
            </a:r>
            <a:r>
              <a:rPr kumimoji="0" lang="en-US" sz="4000" b="1" i="0" u="none" strike="noStrike" kern="1200" cap="none" spc="0" normalizeH="0" baseline="0" noProof="0" dirty="0">
                <a:ln>
                  <a:solidFill>
                    <a:srgbClr val="00B0F0"/>
                  </a:solid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endParaRPr kumimoji="0" lang="en-US"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7" name="TextBox 6">
            <a:extLst>
              <a:ext uri="{FF2B5EF4-FFF2-40B4-BE49-F238E27FC236}">
                <a16:creationId xmlns:a16="http://schemas.microsoft.com/office/drawing/2014/main" id="{0A4B18D9-C27E-9B64-B10F-8EBE2BAEF82E}"/>
              </a:ext>
            </a:extLst>
          </p:cNvPr>
          <p:cNvSpPr txBox="1"/>
          <p:nvPr/>
        </p:nvSpPr>
        <p:spPr>
          <a:xfrm>
            <a:off x="670812" y="2545186"/>
            <a:ext cx="4572000" cy="132343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Then Jacob made a vow saying…</a:t>
            </a:r>
            <a:endParaRPr kumimoji="0" lang="en-US" altLang="zh-CN" sz="4000" b="1" i="0" u="none" strike="noStrike" kern="1200" cap="none" spc="0" normalizeH="0" baseline="0" noProof="0" dirty="0">
              <a:ln>
                <a:solidFill>
                  <a:srgbClr val="7030A0"/>
                </a:solid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8" name="TextBox 7">
            <a:extLst>
              <a:ext uri="{FF2B5EF4-FFF2-40B4-BE49-F238E27FC236}">
                <a16:creationId xmlns:a16="http://schemas.microsoft.com/office/drawing/2014/main" id="{81D26689-4812-2CEB-C8AB-BD4D3B9B6E44}"/>
              </a:ext>
            </a:extLst>
          </p:cNvPr>
          <p:cNvSpPr txBox="1"/>
          <p:nvPr/>
        </p:nvSpPr>
        <p:spPr>
          <a:xfrm>
            <a:off x="4184374" y="5819825"/>
            <a:ext cx="4729114" cy="646331"/>
          </a:xfrm>
          <a:prstGeom prst="rect">
            <a:avLst/>
          </a:prstGeom>
          <a:noFill/>
        </p:spPr>
        <p:txBody>
          <a:bodyPr wrap="square">
            <a:spAutoFit/>
          </a:bodyPr>
          <a:lstStyle/>
          <a:p>
            <a:pPr defTabSz="914400">
              <a:defRPr/>
            </a:pPr>
            <a:r>
              <a:rPr lang="en-US" sz="3600" b="1" dirty="0">
                <a:latin typeface="Times New Roman" panose="02020603050405020304" pitchFamily="18" charset="0"/>
                <a:ea typeface="SimSun" panose="02010600030101010101" pitchFamily="2" charset="-122"/>
                <a:cs typeface="Times New Roman" panose="02020603050405020304" pitchFamily="18" charset="0"/>
              </a:rPr>
              <a:t>Genesis </a:t>
            </a:r>
            <a:r>
              <a:rPr kumimoji="0" lang="zh-CN" altLang="en-US" sz="3600" b="1" i="0" u="none" strike="noStrike" kern="1200" normalizeH="0" baseline="0" noProof="0" dirty="0">
                <a:uLnTx/>
                <a:uFillTx/>
                <a:latin typeface="SimSun" panose="02010600030101010101" pitchFamily="2" charset="-122"/>
                <a:ea typeface="SimSun" panose="02010600030101010101" pitchFamily="2" charset="-122"/>
                <a:cs typeface="Times New Roman" panose="02020603050405020304" pitchFamily="18" charset="0"/>
              </a:rPr>
              <a:t>创世记 </a:t>
            </a:r>
            <a:r>
              <a:rPr lang="en-US" sz="3600" b="1" dirty="0">
                <a:latin typeface="Times New Roman" panose="02020603050405020304" pitchFamily="18" charset="0"/>
                <a:ea typeface="SimSun" panose="02010600030101010101" pitchFamily="2" charset="-122"/>
                <a:cs typeface="Times New Roman" panose="02020603050405020304" pitchFamily="18" charset="0"/>
              </a:rPr>
              <a:t>28:20</a:t>
            </a:r>
            <a:endPar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4634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12" name="Rectangle 11"/>
          <p:cNvSpPr/>
          <p:nvPr/>
        </p:nvSpPr>
        <p:spPr>
          <a:xfrm>
            <a:off x="681864" y="3588862"/>
            <a:ext cx="4262669" cy="23083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800" b="1" i="0" u="none" strike="noStrike" kern="1200" cap="none" spc="0" normalizeH="0" baseline="0" noProof="0" dirty="0">
                <a:ln>
                  <a:solidFill>
                    <a:srgbClr val="006600"/>
                  </a:solidFill>
                </a:ln>
                <a:solidFill>
                  <a:srgbClr val="C00000"/>
                </a:solidFill>
                <a:effectLst/>
                <a:uLnTx/>
                <a:uFillTx/>
                <a:latin typeface="SimSun" panose="02010600030101010101" pitchFamily="2" charset="-122"/>
                <a:ea typeface="SimSun" panose="02010600030101010101" pitchFamily="2" charset="-122"/>
                <a:cs typeface="+mn-cs"/>
              </a:rPr>
              <a:t>两个善良敬虔的女人</a:t>
            </a:r>
            <a:br>
              <a:rPr kumimoji="0" lang="en-US" altLang="zh-CN" sz="4800" b="1" i="0" u="none" strike="noStrike" kern="1200" cap="none" spc="0" normalizeH="0" baseline="0" noProof="0" dirty="0">
                <a:ln>
                  <a:solidFill>
                    <a:srgbClr val="006600"/>
                  </a:solidFill>
                </a:ln>
                <a:solidFill>
                  <a:srgbClr val="C00000"/>
                </a:solidFill>
                <a:effectLst/>
                <a:uLnTx/>
                <a:uFillTx/>
                <a:latin typeface="SimSun" panose="02010600030101010101" pitchFamily="2" charset="-122"/>
                <a:ea typeface="SimSun" panose="02010600030101010101" pitchFamily="2" charset="-122"/>
                <a:cs typeface="+mn-cs"/>
              </a:rPr>
            </a:br>
            <a:r>
              <a:rPr kumimoji="0" lang="zh-CN" altLang="en-US" sz="4800" b="1" i="0" u="none" strike="noStrike" kern="1200" cap="none" spc="0" normalizeH="0" baseline="0" noProof="0" dirty="0">
                <a:ln>
                  <a:solidFill>
                    <a:srgbClr val="006600"/>
                  </a:solidFill>
                </a:ln>
                <a:solidFill>
                  <a:srgbClr val="C00000"/>
                </a:solidFill>
                <a:effectLst/>
                <a:uLnTx/>
                <a:uFillTx/>
                <a:latin typeface="SimSun" panose="02010600030101010101" pitchFamily="2" charset="-122"/>
                <a:ea typeface="SimSun" panose="02010600030101010101" pitchFamily="2" charset="-122"/>
                <a:cs typeface="+mn-cs"/>
              </a:rPr>
              <a:t>哈拿和亚拿</a:t>
            </a:r>
            <a:endParaRPr kumimoji="0" lang="en-US" sz="4800" b="1" i="0" u="none" strike="noStrike" kern="1200" cap="none" spc="0" normalizeH="0" baseline="0" noProof="0" dirty="0">
              <a:ln>
                <a:solidFill>
                  <a:srgbClr val="006600"/>
                </a:solidFill>
              </a:ln>
              <a:solidFill>
                <a:prstClr val="black">
                  <a:lumMod val="95000"/>
                  <a:lumOff val="5000"/>
                </a:prstClr>
              </a:solidFill>
              <a:effectLst/>
              <a:uLnTx/>
              <a:uFillTx/>
              <a:latin typeface="SimSun" panose="02010600030101010101" pitchFamily="2" charset="-122"/>
              <a:ea typeface="SimSun" panose="02010600030101010101" pitchFamily="2" charset="-122"/>
              <a:cs typeface="+mn-cs"/>
            </a:endParaRPr>
          </a:p>
        </p:txBody>
      </p:sp>
      <p:sp>
        <p:nvSpPr>
          <p:cNvPr id="4" name="Rectangle 3">
            <a:extLst>
              <a:ext uri="{FF2B5EF4-FFF2-40B4-BE49-F238E27FC236}">
                <a16:creationId xmlns:a16="http://schemas.microsoft.com/office/drawing/2014/main" id="{AD266856-9759-0DEA-E090-C6BE420B00E3}"/>
              </a:ext>
            </a:extLst>
          </p:cNvPr>
          <p:cNvSpPr/>
          <p:nvPr/>
        </p:nvSpPr>
        <p:spPr>
          <a:xfrm>
            <a:off x="835269" y="507999"/>
            <a:ext cx="3736732"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Two Good and Godly Women</a:t>
            </a:r>
          </a:p>
        </p:txBody>
      </p:sp>
      <p:pic>
        <p:nvPicPr>
          <p:cNvPr id="3" name="Picture 2" descr="A painting of a person holding a baby&#10;&#10;Description automatically generated with medium confidence">
            <a:extLst>
              <a:ext uri="{FF2B5EF4-FFF2-40B4-BE49-F238E27FC236}">
                <a16:creationId xmlns:a16="http://schemas.microsoft.com/office/drawing/2014/main" id="{DC6B9098-D80B-E979-F230-6C1B7CB45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254" y="3879588"/>
            <a:ext cx="2891599" cy="2177271"/>
          </a:xfrm>
          <a:prstGeom prst="rect">
            <a:avLst/>
          </a:prstGeom>
        </p:spPr>
      </p:pic>
      <p:sp>
        <p:nvSpPr>
          <p:cNvPr id="5" name="Title 1">
            <a:extLst>
              <a:ext uri="{FF2B5EF4-FFF2-40B4-BE49-F238E27FC236}">
                <a16:creationId xmlns:a16="http://schemas.microsoft.com/office/drawing/2014/main" id="{E03D9C80-8DB6-D822-2C67-5EB576C5B1C1}"/>
              </a:ext>
            </a:extLst>
          </p:cNvPr>
          <p:cNvSpPr txBox="1">
            <a:spLocks/>
          </p:cNvSpPr>
          <p:nvPr/>
        </p:nvSpPr>
        <p:spPr>
          <a:xfrm>
            <a:off x="194735" y="1868853"/>
            <a:ext cx="4732867" cy="120033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solidFill>
                    <a:srgbClr val="00B050"/>
                  </a:solidFill>
                </a:ln>
                <a:effectLst/>
                <a:uLnTx/>
                <a:uFillTx/>
                <a:latin typeface="Times New Roman" panose="02020603050405020304" pitchFamily="18" charset="0"/>
                <a:ea typeface="+mj-ea"/>
                <a:cs typeface="Times New Roman" panose="02020603050405020304" pitchFamily="18" charset="0"/>
              </a:rPr>
              <a:t>Hannah and Anna</a:t>
            </a:r>
            <a:endParaRPr kumimoji="0" lang="en-US" sz="5400" b="1" i="0" u="none" strike="noStrike" kern="1200" cap="none" spc="0" normalizeH="0" baseline="0" noProof="0" dirty="0">
              <a:ln>
                <a:solidFill>
                  <a:srgbClr val="00B050"/>
                </a:solidFill>
              </a:ln>
              <a:solidFill>
                <a:srgbClr val="C00000"/>
              </a:solidFill>
              <a:effectLst/>
              <a:uLnTx/>
              <a:uFillTx/>
              <a:latin typeface="SimSun" panose="02010600030101010101" pitchFamily="2" charset="-122"/>
              <a:ea typeface="SimSun" panose="02010600030101010101" pitchFamily="2" charset="-122"/>
              <a:cs typeface="Times New Roman" panose="02020603050405020304" pitchFamily="18" charset="0"/>
            </a:endParaRPr>
          </a:p>
        </p:txBody>
      </p:sp>
      <p:pic>
        <p:nvPicPr>
          <p:cNvPr id="7" name="Picture 6">
            <a:extLst>
              <a:ext uri="{FF2B5EF4-FFF2-40B4-BE49-F238E27FC236}">
                <a16:creationId xmlns:a16="http://schemas.microsoft.com/office/drawing/2014/main" id="{A5D86829-4549-E48E-0A3C-CF6F481D7227}"/>
              </a:ext>
            </a:extLst>
          </p:cNvPr>
          <p:cNvPicPr>
            <a:picLocks noChangeAspect="1"/>
          </p:cNvPicPr>
          <p:nvPr/>
        </p:nvPicPr>
        <p:blipFill>
          <a:blip r:embed="rId4"/>
          <a:stretch>
            <a:fillRect/>
          </a:stretch>
        </p:blipFill>
        <p:spPr>
          <a:xfrm>
            <a:off x="5212854" y="801141"/>
            <a:ext cx="3796309" cy="2135424"/>
          </a:xfrm>
          <a:prstGeom prst="rect">
            <a:avLst/>
          </a:prstGeom>
        </p:spPr>
      </p:pic>
    </p:spTree>
    <p:extLst>
      <p:ext uri="{BB962C8B-B14F-4D97-AF65-F5344CB8AC3E}">
        <p14:creationId xmlns:p14="http://schemas.microsoft.com/office/powerpoint/2010/main" val="4183070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5CAA5-2EEA-DBDD-D905-230ED2D0069F}"/>
              </a:ext>
            </a:extLst>
          </p:cNvPr>
          <p:cNvSpPr/>
          <p:nvPr/>
        </p:nvSpPr>
        <p:spPr>
          <a:xfrm>
            <a:off x="1854681" y="1362501"/>
            <a:ext cx="4262669"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800" b="1" i="0" u="none" strike="noStrike" kern="1200" cap="none" spc="0" normalizeH="0" baseline="0" noProof="0" dirty="0">
                <a:ln>
                  <a:solidFill>
                    <a:srgbClr val="006600"/>
                  </a:solidFill>
                </a:ln>
                <a:solidFill>
                  <a:srgbClr val="C00000"/>
                </a:solidFill>
                <a:effectLst/>
                <a:uLnTx/>
                <a:uFillTx/>
                <a:latin typeface="SimSun" panose="02010600030101010101" pitchFamily="2" charset="-122"/>
                <a:ea typeface="SimSun" panose="02010600030101010101" pitchFamily="2" charset="-122"/>
                <a:cs typeface="+mn-cs"/>
              </a:rPr>
              <a:t>哈拿和毗尼拿</a:t>
            </a:r>
            <a:endParaRPr kumimoji="0" lang="en-US" sz="4800" b="1" i="0" u="none" strike="noStrike" kern="1200" cap="none" spc="0" normalizeH="0" baseline="0" noProof="0" dirty="0">
              <a:ln>
                <a:solidFill>
                  <a:srgbClr val="006600"/>
                </a:solidFill>
              </a:ln>
              <a:solidFill>
                <a:prstClr val="black">
                  <a:lumMod val="95000"/>
                  <a:lumOff val="5000"/>
                </a:prstClr>
              </a:solidFill>
              <a:effectLst/>
              <a:uLnTx/>
              <a:uFillTx/>
              <a:latin typeface="SimSun" panose="02010600030101010101" pitchFamily="2" charset="-122"/>
              <a:ea typeface="SimSun" panose="02010600030101010101" pitchFamily="2" charset="-122"/>
              <a:cs typeface="+mn-cs"/>
            </a:endParaRPr>
          </a:p>
        </p:txBody>
      </p:sp>
      <p:sp>
        <p:nvSpPr>
          <p:cNvPr id="9" name="Title 1">
            <a:extLst>
              <a:ext uri="{FF2B5EF4-FFF2-40B4-BE49-F238E27FC236}">
                <a16:creationId xmlns:a16="http://schemas.microsoft.com/office/drawing/2014/main" id="{9B3527E9-53BD-06D0-34AF-B08CA7D4CEC9}"/>
              </a:ext>
            </a:extLst>
          </p:cNvPr>
          <p:cNvSpPr txBox="1">
            <a:spLocks/>
          </p:cNvSpPr>
          <p:nvPr/>
        </p:nvSpPr>
        <p:spPr>
          <a:xfrm>
            <a:off x="711570" y="298470"/>
            <a:ext cx="6534056" cy="1200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solidFill>
                    <a:srgbClr val="00B050"/>
                  </a:solidFill>
                </a:ln>
                <a:effectLst/>
                <a:uLnTx/>
                <a:uFillTx/>
                <a:latin typeface="Times New Roman" panose="02020603050405020304" pitchFamily="18" charset="0"/>
                <a:ea typeface="+mj-ea"/>
                <a:cs typeface="Times New Roman" panose="02020603050405020304" pitchFamily="18" charset="0"/>
              </a:rPr>
              <a:t>Hannah and Peninnah </a:t>
            </a:r>
            <a:endParaRPr kumimoji="0" lang="en-US" sz="5400" b="1" i="0" u="none" strike="noStrike" kern="1200" cap="none" spc="0" normalizeH="0" baseline="0" noProof="0" dirty="0">
              <a:ln>
                <a:solidFill>
                  <a:srgbClr val="00B050"/>
                </a:solidFill>
              </a:ln>
              <a:solidFill>
                <a:srgbClr val="C00000"/>
              </a:solidFill>
              <a:effectLst/>
              <a:uLnTx/>
              <a:uFillTx/>
              <a:latin typeface="SimSun" panose="02010600030101010101" pitchFamily="2" charset="-122"/>
              <a:ea typeface="SimSun" panose="02010600030101010101" pitchFamily="2" charset="-122"/>
              <a:cs typeface="Times New Roman" panose="02020603050405020304" pitchFamily="18" charset="0"/>
            </a:endParaRPr>
          </a:p>
        </p:txBody>
      </p:sp>
      <p:pic>
        <p:nvPicPr>
          <p:cNvPr id="3074" name="Picture 2" descr="上帝的故事，你的故事God's Story and Your Story | 光谷教会| Light Valley Church">
            <a:extLst>
              <a:ext uri="{FF2B5EF4-FFF2-40B4-BE49-F238E27FC236}">
                <a16:creationId xmlns:a16="http://schemas.microsoft.com/office/drawing/2014/main" id="{0F0FCF8B-B633-C03F-E92F-35BA6C828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1668" y="2585457"/>
            <a:ext cx="3394246" cy="26355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F9464A9-02FD-6452-CD9A-CFA6598F34F3}"/>
              </a:ext>
            </a:extLst>
          </p:cNvPr>
          <p:cNvPicPr>
            <a:picLocks noChangeAspect="1"/>
          </p:cNvPicPr>
          <p:nvPr/>
        </p:nvPicPr>
        <p:blipFill>
          <a:blip r:embed="rId3"/>
          <a:stretch>
            <a:fillRect/>
          </a:stretch>
        </p:blipFill>
        <p:spPr>
          <a:xfrm>
            <a:off x="523142" y="2943506"/>
            <a:ext cx="4048858" cy="2277483"/>
          </a:xfrm>
          <a:prstGeom prst="rect">
            <a:avLst/>
          </a:prstGeom>
        </p:spPr>
      </p:pic>
      <p:sp>
        <p:nvSpPr>
          <p:cNvPr id="11" name="Title 1">
            <a:extLst>
              <a:ext uri="{FF2B5EF4-FFF2-40B4-BE49-F238E27FC236}">
                <a16:creationId xmlns:a16="http://schemas.microsoft.com/office/drawing/2014/main" id="{19FC2A7C-3CFE-BF9A-0E79-E7581464A9CE}"/>
              </a:ext>
            </a:extLst>
          </p:cNvPr>
          <p:cNvSpPr txBox="1">
            <a:spLocks/>
          </p:cNvSpPr>
          <p:nvPr/>
        </p:nvSpPr>
        <p:spPr>
          <a:xfrm>
            <a:off x="2029789" y="5778681"/>
            <a:ext cx="5732670" cy="640080"/>
          </a:xfrm>
          <a:prstGeom prst="rect">
            <a:avLst/>
          </a:prstGeom>
          <a:solidFill>
            <a:schemeClr val="bg1"/>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ln>
                  <a:solidFill>
                    <a:srgbClr val="00B050"/>
                  </a:solidFill>
                </a:ln>
                <a:latin typeface="Times New Roman" panose="02020603050405020304" pitchFamily="18" charset="0"/>
                <a:cs typeface="Times New Roman" panose="02020603050405020304" pitchFamily="18" charset="0"/>
              </a:rPr>
              <a:t>C</a:t>
            </a:r>
            <a:r>
              <a:rPr kumimoji="0" lang="en-US" sz="4800" b="1" i="0" u="none" strike="noStrike" kern="1200" cap="none" spc="0" normalizeH="0" baseline="0" noProof="0" dirty="0">
                <a:ln>
                  <a:solidFill>
                    <a:srgbClr val="00B050"/>
                  </a:solidFill>
                </a:ln>
                <a:effectLst/>
                <a:uLnTx/>
                <a:uFillTx/>
                <a:latin typeface="Times New Roman" panose="02020603050405020304" pitchFamily="18" charset="0"/>
                <a:ea typeface="+mj-ea"/>
                <a:cs typeface="Times New Roman" panose="02020603050405020304" pitchFamily="18" charset="0"/>
              </a:rPr>
              <a:t>hildren  -  Love</a:t>
            </a:r>
            <a:endParaRPr kumimoji="0" lang="en-US" sz="5400" b="1" i="0" u="none" strike="noStrike" kern="1200" cap="none" spc="0" normalizeH="0" baseline="0" noProof="0" dirty="0">
              <a:ln>
                <a:solidFill>
                  <a:srgbClr val="00B050"/>
                </a:solidFill>
              </a:ln>
              <a:effectLst/>
              <a:uLnTx/>
              <a:uFillTx/>
              <a:latin typeface="SimSun" panose="02010600030101010101" pitchFamily="2" charset="-122"/>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59480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6BB93-B30A-3BCC-25D4-20BB12F1B8D2}"/>
              </a:ext>
            </a:extLst>
          </p:cNvPr>
          <p:cNvSpPr txBox="1">
            <a:spLocks/>
          </p:cNvSpPr>
          <p:nvPr/>
        </p:nvSpPr>
        <p:spPr>
          <a:xfrm>
            <a:off x="612499" y="308934"/>
            <a:ext cx="7919002" cy="827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solidFill>
                    <a:srgbClr val="00B0F0"/>
                  </a:solid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Anna </a:t>
            </a:r>
            <a:r>
              <a:rPr kumimoji="0" lang="zh-CN" altLang="en-US" sz="4400" b="1" i="0" u="none" strike="noStrike" kern="1200" cap="none" spc="0" normalizeH="0" baseline="0" noProof="0" dirty="0">
                <a:ln>
                  <a:solidFill>
                    <a:srgbClr val="00B050"/>
                  </a:solidFill>
                </a:ln>
                <a:solidFill>
                  <a:prstClr val="black"/>
                </a:solidFill>
                <a:effectLst/>
                <a:uLnTx/>
                <a:uFillTx/>
                <a:latin typeface="SimSun" panose="02010600030101010101" pitchFamily="2" charset="-122"/>
                <a:ea typeface="SimSun" panose="02010600030101010101" pitchFamily="2" charset="-122"/>
                <a:cs typeface="+mj-cs"/>
              </a:rPr>
              <a:t>亚拿</a:t>
            </a:r>
            <a:endParaRPr kumimoji="0" lang="en-US" sz="4400" b="1" i="0" u="none" strike="noStrike" kern="1200" cap="none" spc="0" normalizeH="0" baseline="0" noProof="0" dirty="0">
              <a:ln>
                <a:solidFill>
                  <a:srgbClr val="00B050"/>
                </a:solidFill>
              </a:ln>
              <a:solidFill>
                <a:prstClr val="black"/>
              </a:solidFill>
              <a:effectLst/>
              <a:uLnTx/>
              <a:uFillTx/>
              <a:latin typeface="SimSun" panose="02010600030101010101" pitchFamily="2" charset="-122"/>
              <a:ea typeface="SimSun" panose="02010600030101010101" pitchFamily="2" charset="-122"/>
              <a:cs typeface="Times New Roman" panose="02020603050405020304" pitchFamily="18" charset="0"/>
            </a:endParaRPr>
          </a:p>
        </p:txBody>
      </p:sp>
      <p:sp>
        <p:nvSpPr>
          <p:cNvPr id="6" name="Rectangle 5">
            <a:extLst>
              <a:ext uri="{FF2B5EF4-FFF2-40B4-BE49-F238E27FC236}">
                <a16:creationId xmlns:a16="http://schemas.microsoft.com/office/drawing/2014/main" id="{F69C8075-BBD7-2D8F-6291-4FFD735E57AD}"/>
              </a:ext>
            </a:extLst>
          </p:cNvPr>
          <p:cNvSpPr/>
          <p:nvPr/>
        </p:nvSpPr>
        <p:spPr>
          <a:xfrm>
            <a:off x="339841" y="1229958"/>
            <a:ext cx="4281854" cy="175432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She has lived by herself alone for 60 or 80 years</a:t>
            </a:r>
          </a:p>
        </p:txBody>
      </p:sp>
      <p:sp>
        <p:nvSpPr>
          <p:cNvPr id="7" name="Rectangle 6">
            <a:extLst>
              <a:ext uri="{FF2B5EF4-FFF2-40B4-BE49-F238E27FC236}">
                <a16:creationId xmlns:a16="http://schemas.microsoft.com/office/drawing/2014/main" id="{99246FAE-AB07-DD11-6A8F-8ED05223CA5F}"/>
              </a:ext>
            </a:extLst>
          </p:cNvPr>
          <p:cNvSpPr/>
          <p:nvPr/>
        </p:nvSpPr>
        <p:spPr>
          <a:xfrm>
            <a:off x="290147" y="3118538"/>
            <a:ext cx="5633575"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她独自生活了</a:t>
            </a:r>
            <a:r>
              <a:rPr kumimoji="0" lang="en-US" altLang="zh-CN"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60</a:t>
            </a:r>
            <a:r>
              <a:rPr kumimoji="0" lang="zh-CN" altLang="en-US"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或</a:t>
            </a:r>
            <a:r>
              <a:rPr kumimoji="0" lang="en-US" altLang="zh-CN"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80</a:t>
            </a:r>
            <a:r>
              <a:rPr kumimoji="0" lang="zh-CN" altLang="en-US"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年</a:t>
            </a:r>
            <a:endParaRPr kumimoji="0" lang="en-US"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endParaRPr>
          </a:p>
        </p:txBody>
      </p:sp>
      <p:pic>
        <p:nvPicPr>
          <p:cNvPr id="4" name="Picture 3">
            <a:extLst>
              <a:ext uri="{FF2B5EF4-FFF2-40B4-BE49-F238E27FC236}">
                <a16:creationId xmlns:a16="http://schemas.microsoft.com/office/drawing/2014/main" id="{1D89402B-00ED-835C-A52B-87485BA02A96}"/>
              </a:ext>
            </a:extLst>
          </p:cNvPr>
          <p:cNvPicPr>
            <a:picLocks noChangeAspect="1"/>
          </p:cNvPicPr>
          <p:nvPr/>
        </p:nvPicPr>
        <p:blipFill>
          <a:blip r:embed="rId2"/>
          <a:stretch>
            <a:fillRect/>
          </a:stretch>
        </p:blipFill>
        <p:spPr>
          <a:xfrm>
            <a:off x="5181227" y="4060998"/>
            <a:ext cx="3847230" cy="2164067"/>
          </a:xfrm>
          <a:prstGeom prst="rect">
            <a:avLst/>
          </a:prstGeom>
        </p:spPr>
      </p:pic>
      <p:pic>
        <p:nvPicPr>
          <p:cNvPr id="5" name="Picture 4">
            <a:extLst>
              <a:ext uri="{FF2B5EF4-FFF2-40B4-BE49-F238E27FC236}">
                <a16:creationId xmlns:a16="http://schemas.microsoft.com/office/drawing/2014/main" id="{3764E538-1A18-0D32-A8E4-3732EB3DC7C6}"/>
              </a:ext>
            </a:extLst>
          </p:cNvPr>
          <p:cNvPicPr>
            <a:picLocks noChangeAspect="1"/>
          </p:cNvPicPr>
          <p:nvPr/>
        </p:nvPicPr>
        <p:blipFill>
          <a:blip r:embed="rId3"/>
          <a:stretch>
            <a:fillRect/>
          </a:stretch>
        </p:blipFill>
        <p:spPr>
          <a:xfrm>
            <a:off x="5703150" y="134300"/>
            <a:ext cx="3101009" cy="3101009"/>
          </a:xfrm>
          <a:prstGeom prst="rect">
            <a:avLst/>
          </a:prstGeom>
        </p:spPr>
      </p:pic>
      <p:sp>
        <p:nvSpPr>
          <p:cNvPr id="8" name="Rectangle 7">
            <a:extLst>
              <a:ext uri="{FF2B5EF4-FFF2-40B4-BE49-F238E27FC236}">
                <a16:creationId xmlns:a16="http://schemas.microsoft.com/office/drawing/2014/main" id="{5645345B-1A42-7703-957C-E9167F253341}"/>
              </a:ext>
            </a:extLst>
          </p:cNvPr>
          <p:cNvSpPr/>
          <p:nvPr/>
        </p:nvSpPr>
        <p:spPr>
          <a:xfrm>
            <a:off x="492241" y="4284578"/>
            <a:ext cx="4281854" cy="1200329"/>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solidFill>
                    <a:srgbClr val="7030A0"/>
                  </a:solid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Here he is Anna,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solidFill>
                    <a:srgbClr val="7030A0"/>
                  </a:solid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the Messiah</a:t>
            </a:r>
          </a:p>
        </p:txBody>
      </p:sp>
      <p:sp>
        <p:nvSpPr>
          <p:cNvPr id="9" name="Rectangle 8">
            <a:extLst>
              <a:ext uri="{FF2B5EF4-FFF2-40B4-BE49-F238E27FC236}">
                <a16:creationId xmlns:a16="http://schemas.microsoft.com/office/drawing/2014/main" id="{6EC51054-1E72-B79A-D2A4-68F6C8E94BCF}"/>
              </a:ext>
            </a:extLst>
          </p:cNvPr>
          <p:cNvSpPr/>
          <p:nvPr/>
        </p:nvSpPr>
        <p:spPr>
          <a:xfrm>
            <a:off x="213395" y="5656325"/>
            <a:ext cx="4815253" cy="707886"/>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solidFill>
                    <a:srgbClr val="C00000"/>
                  </a:solidFill>
                </a:ln>
                <a:solidFill>
                  <a:prstClr val="black"/>
                </a:solidFill>
                <a:effectLst/>
                <a:uLnTx/>
                <a:uFillTx/>
                <a:latin typeface="SimSun" panose="02010600030101010101" pitchFamily="2" charset="-122"/>
                <a:ea typeface="SimSun" panose="02010600030101010101" pitchFamily="2" charset="-122"/>
                <a:cs typeface="+mn-cs"/>
              </a:rPr>
              <a:t>安娜，弥赛亚在这里</a:t>
            </a:r>
            <a:r>
              <a:rPr kumimoji="0" lang="en-US" altLang="zh-CN" sz="4000" b="1" i="0" u="none" strike="noStrike" kern="1200" cap="none" spc="0" normalizeH="0" baseline="0" noProof="0" dirty="0">
                <a:ln>
                  <a:solidFill>
                    <a:srgbClr val="C00000"/>
                  </a:solidFill>
                </a:ln>
                <a:solidFill>
                  <a:prstClr val="black"/>
                </a:solidFill>
                <a:effectLst/>
                <a:uLnTx/>
                <a:uFillTx/>
                <a:latin typeface="SimSun" panose="02010600030101010101" pitchFamily="2" charset="-122"/>
                <a:ea typeface="SimSun" panose="02010600030101010101" pitchFamily="2" charset="-122"/>
                <a:cs typeface="+mn-cs"/>
              </a:rPr>
              <a:t> </a:t>
            </a:r>
            <a:endParaRPr kumimoji="0" lang="en-US" sz="4000" b="1" i="0" u="none" strike="noStrike" kern="1200" cap="none" spc="0" normalizeH="0" baseline="0" noProof="0" dirty="0">
              <a:ln>
                <a:solidFill>
                  <a:srgbClr val="C00000"/>
                </a:solidFill>
              </a:ln>
              <a:solidFill>
                <a:prstClr val="black"/>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2966732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4D9C127-18A4-4E31-85E1-D3DE3EE66325}"/>
              </a:ext>
            </a:extLst>
          </p:cNvPr>
          <p:cNvSpPr txBox="1">
            <a:spLocks/>
          </p:cNvSpPr>
          <p:nvPr/>
        </p:nvSpPr>
        <p:spPr>
          <a:xfrm>
            <a:off x="2097156" y="530481"/>
            <a:ext cx="4846320" cy="91486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4400" b="1" i="0" u="none" strike="noStrike" kern="1200" cap="none" spc="0" normalizeH="0" baseline="0" noProof="0" dirty="0">
                <a:ln>
                  <a:solidFill>
                    <a:srgbClr val="00B050"/>
                  </a:solid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all Mothers </a:t>
            </a:r>
            <a:r>
              <a:rPr kumimoji="0" lang="zh-CN" altLang="en-US" sz="4400" b="1" i="0" u="none" strike="noStrike" kern="1200" cap="none" spc="0" normalizeH="0" baseline="0" noProof="0" dirty="0">
                <a:ln>
                  <a:solidFill>
                    <a:srgbClr val="00B050"/>
                  </a:solidFill>
                </a:ln>
                <a:solidFill>
                  <a:prstClr val="black"/>
                </a:solidFill>
                <a:effectLst/>
                <a:uLnTx/>
                <a:uFillTx/>
                <a:latin typeface="SimSun" panose="02010600030101010101" pitchFamily="2" charset="-122"/>
                <a:ea typeface="SimSun" panose="02010600030101010101" pitchFamily="2" charset="-122"/>
                <a:cs typeface="Times New Roman" panose="02020603050405020304" pitchFamily="18" charset="0"/>
              </a:rPr>
              <a:t>妈妈们</a:t>
            </a:r>
            <a:endParaRPr kumimoji="0" lang="en-US" sz="4400" b="1" i="0" u="none" strike="noStrike" kern="1200" cap="none" spc="0" normalizeH="0" baseline="0" noProof="0" dirty="0">
              <a:ln>
                <a:solidFill>
                  <a:srgbClr val="00B050"/>
                </a:solidFill>
              </a:ln>
              <a:solidFill>
                <a:prstClr val="black"/>
              </a:solidFill>
              <a:effectLst/>
              <a:uLnTx/>
              <a:uFillTx/>
              <a:latin typeface="SimSun" panose="02010600030101010101" pitchFamily="2" charset="-122"/>
              <a:ea typeface="SimSun" panose="02010600030101010101" pitchFamily="2" charset="-122"/>
              <a:cs typeface="Times New Roman" panose="02020603050405020304" pitchFamily="18" charset="0"/>
            </a:endParaRPr>
          </a:p>
        </p:txBody>
      </p:sp>
      <p:pic>
        <p:nvPicPr>
          <p:cNvPr id="5" name="Picture 4">
            <a:extLst>
              <a:ext uri="{FF2B5EF4-FFF2-40B4-BE49-F238E27FC236}">
                <a16:creationId xmlns:a16="http://schemas.microsoft.com/office/drawing/2014/main" id="{3F03CD5F-31A9-0743-2F03-F511D18C52A7}"/>
              </a:ext>
            </a:extLst>
          </p:cNvPr>
          <p:cNvPicPr>
            <a:picLocks noChangeAspect="1"/>
          </p:cNvPicPr>
          <p:nvPr/>
        </p:nvPicPr>
        <p:blipFill>
          <a:blip r:embed="rId3"/>
          <a:stretch>
            <a:fillRect/>
          </a:stretch>
        </p:blipFill>
        <p:spPr>
          <a:xfrm>
            <a:off x="807907" y="2870075"/>
            <a:ext cx="3969449" cy="2251834"/>
          </a:xfrm>
          <a:prstGeom prst="rect">
            <a:avLst/>
          </a:prstGeom>
        </p:spPr>
      </p:pic>
      <p:pic>
        <p:nvPicPr>
          <p:cNvPr id="7" name="Picture 6">
            <a:extLst>
              <a:ext uri="{FF2B5EF4-FFF2-40B4-BE49-F238E27FC236}">
                <a16:creationId xmlns:a16="http://schemas.microsoft.com/office/drawing/2014/main" id="{82C40EA4-5FD6-6ADE-9558-50D82AA42AC8}"/>
              </a:ext>
            </a:extLst>
          </p:cNvPr>
          <p:cNvPicPr>
            <a:picLocks noChangeAspect="1"/>
          </p:cNvPicPr>
          <p:nvPr/>
        </p:nvPicPr>
        <p:blipFill>
          <a:blip r:embed="rId4"/>
          <a:stretch>
            <a:fillRect/>
          </a:stretch>
        </p:blipFill>
        <p:spPr>
          <a:xfrm>
            <a:off x="5389700" y="2057400"/>
            <a:ext cx="3095625" cy="3657600"/>
          </a:xfrm>
          <a:prstGeom prst="rect">
            <a:avLst/>
          </a:prstGeom>
        </p:spPr>
      </p:pic>
    </p:spTree>
    <p:extLst>
      <p:ext uri="{BB962C8B-B14F-4D97-AF65-F5344CB8AC3E}">
        <p14:creationId xmlns:p14="http://schemas.microsoft.com/office/powerpoint/2010/main" val="232884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721DBA-79ED-C2ED-3F0D-4460A47FDF40}"/>
              </a:ext>
            </a:extLst>
          </p:cNvPr>
          <p:cNvSpPr/>
          <p:nvPr/>
        </p:nvSpPr>
        <p:spPr>
          <a:xfrm>
            <a:off x="290146" y="975042"/>
            <a:ext cx="8761490" cy="2862322"/>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lang="en-US" altLang="zh-CN" sz="3600"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W</a:t>
            </a:r>
            <a:r>
              <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hat possibly could a young Mother from early in the OT have in common with an elderly widow mentioned briefly in the NT who just happened to get in on the birth of Jesus?</a:t>
            </a:r>
          </a:p>
        </p:txBody>
      </p:sp>
      <p:sp>
        <p:nvSpPr>
          <p:cNvPr id="3" name="Rectangle 2">
            <a:extLst>
              <a:ext uri="{FF2B5EF4-FFF2-40B4-BE49-F238E27FC236}">
                <a16:creationId xmlns:a16="http://schemas.microsoft.com/office/drawing/2014/main" id="{4F956FAD-2497-CE22-6BAB-4A3EF798F97A}"/>
              </a:ext>
            </a:extLst>
          </p:cNvPr>
          <p:cNvSpPr/>
          <p:nvPr/>
        </p:nvSpPr>
        <p:spPr>
          <a:xfrm>
            <a:off x="290146" y="4100035"/>
            <a:ext cx="8761490" cy="19389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solidFill>
                    <a:srgbClr val="0070C0"/>
                  </a:solidFill>
                </a:ln>
                <a:solidFill>
                  <a:prstClr val="black"/>
                </a:solidFill>
                <a:effectLst/>
                <a:uLnTx/>
                <a:uFillTx/>
                <a:latin typeface="SimSun" panose="02010600030101010101" pitchFamily="2" charset="-122"/>
                <a:ea typeface="SimSun" panose="02010600030101010101" pitchFamily="2" charset="-122"/>
                <a:cs typeface="+mn-cs"/>
              </a:rPr>
              <a:t>一位旧约早期的年轻母亲与一位在新约中被简要提及的老寡妇有什么共同点</a:t>
            </a:r>
            <a:r>
              <a:rPr lang="zh-CN" altLang="en-US" sz="4000" b="1" dirty="0">
                <a:ln>
                  <a:solidFill>
                    <a:srgbClr val="0070C0"/>
                  </a:solidFill>
                </a:ln>
                <a:solidFill>
                  <a:prstClr val="black"/>
                </a:solidFill>
                <a:latin typeface="SimSun" panose="02010600030101010101" pitchFamily="2" charset="-122"/>
                <a:ea typeface="SimSun" panose="02010600030101010101" pitchFamily="2" charset="-122"/>
              </a:rPr>
              <a:t>（</a:t>
            </a:r>
            <a:r>
              <a:rPr kumimoji="0" lang="zh-CN" altLang="en-US" sz="4000" b="1" i="0" u="none" strike="noStrike" kern="1200" cap="none" spc="0" normalizeH="0" baseline="0" noProof="0" dirty="0">
                <a:ln>
                  <a:solidFill>
                    <a:srgbClr val="0070C0"/>
                  </a:solidFill>
                </a:ln>
                <a:solidFill>
                  <a:prstClr val="black"/>
                </a:solidFill>
                <a:effectLst/>
                <a:uLnTx/>
                <a:uFillTx/>
                <a:latin typeface="SimSun" panose="02010600030101010101" pitchFamily="2" charset="-122"/>
                <a:ea typeface="SimSun" panose="02010600030101010101" pitchFamily="2" charset="-122"/>
                <a:cs typeface="+mn-cs"/>
              </a:rPr>
              <a:t>老寡妇刚好知道耶稣的诞生）？</a:t>
            </a:r>
            <a:endParaRPr kumimoji="0" lang="en-US" sz="4000" b="1" i="0" u="none" strike="noStrike" kern="1200" cap="none" spc="0" normalizeH="0" baseline="0" noProof="0" dirty="0">
              <a:ln>
                <a:solidFill>
                  <a:srgbClr val="0070C0"/>
                </a:solidFill>
              </a:ln>
              <a:solidFill>
                <a:prstClr val="black"/>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1570532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721DBA-79ED-C2ED-3F0D-4460A47FDF40}"/>
              </a:ext>
            </a:extLst>
          </p:cNvPr>
          <p:cNvSpPr/>
          <p:nvPr/>
        </p:nvSpPr>
        <p:spPr>
          <a:xfrm>
            <a:off x="290146" y="831559"/>
            <a:ext cx="8761490" cy="707886"/>
          </a:xfrm>
          <a:prstGeom prst="rect">
            <a:avLst/>
          </a:prstGeom>
        </p:spPr>
        <p:txBody>
          <a:bodyPr wrap="square">
            <a:spAutoFit/>
          </a:bodyPr>
          <a:lstStyle/>
          <a:p>
            <a:pPr marL="742950" marR="0" lvl="0" indent="-742950" algn="l" defTabSz="457200" rtl="0" eaLnBrk="1" fontAlgn="auto" latinLnBrk="0" hangingPunct="1">
              <a:lnSpc>
                <a:spcPct val="100000"/>
              </a:lnSpc>
              <a:spcBef>
                <a:spcPts val="0"/>
              </a:spcBef>
              <a:spcAft>
                <a:spcPts val="0"/>
              </a:spcAft>
              <a:buClrTx/>
              <a:buSzTx/>
              <a:buFont typeface="+mj-lt"/>
              <a:buAutoNum type="arabicPeriod"/>
              <a:tabLst/>
              <a:defRPr/>
            </a:pPr>
            <a:r>
              <a:rPr lang="en-US" altLang="zh-CN" sz="4000"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B</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oth women share the same name</a:t>
            </a:r>
          </a:p>
        </p:txBody>
      </p:sp>
      <p:sp>
        <p:nvSpPr>
          <p:cNvPr id="3" name="Rectangle 2">
            <a:extLst>
              <a:ext uri="{FF2B5EF4-FFF2-40B4-BE49-F238E27FC236}">
                <a16:creationId xmlns:a16="http://schemas.microsoft.com/office/drawing/2014/main" id="{4F956FAD-2497-CE22-6BAB-4A3EF798F97A}"/>
              </a:ext>
            </a:extLst>
          </p:cNvPr>
          <p:cNvSpPr/>
          <p:nvPr/>
        </p:nvSpPr>
        <p:spPr>
          <a:xfrm>
            <a:off x="941009" y="1543107"/>
            <a:ext cx="4020457" cy="76944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两个女人同名</a:t>
            </a:r>
            <a:endParaRPr kumimoji="0" lang="en-US" sz="44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6" name="Title 1">
            <a:extLst>
              <a:ext uri="{FF2B5EF4-FFF2-40B4-BE49-F238E27FC236}">
                <a16:creationId xmlns:a16="http://schemas.microsoft.com/office/drawing/2014/main" id="{DCD768B8-EA91-3D2D-EF68-3ABB1A20FB0B}"/>
              </a:ext>
            </a:extLst>
          </p:cNvPr>
          <p:cNvSpPr txBox="1">
            <a:spLocks/>
          </p:cNvSpPr>
          <p:nvPr/>
        </p:nvSpPr>
        <p:spPr>
          <a:xfrm>
            <a:off x="4974166" y="2019298"/>
            <a:ext cx="3557016" cy="640080"/>
          </a:xfrm>
          <a:prstGeom prst="rect">
            <a:avLst/>
          </a:prstGeom>
          <a:solidFill>
            <a:schemeClr val="bg1"/>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solidFill>
                    <a:srgbClr val="00B050"/>
                  </a:solidFill>
                </a:ln>
                <a:effectLst/>
                <a:uLnTx/>
                <a:uFillTx/>
                <a:latin typeface="Times New Roman" panose="02020603050405020304" pitchFamily="18" charset="0"/>
                <a:ea typeface="+mj-ea"/>
                <a:cs typeface="Times New Roman" panose="02020603050405020304" pitchFamily="18" charset="0"/>
              </a:rPr>
              <a:t>Anna</a:t>
            </a:r>
            <a:endParaRPr kumimoji="0" lang="en-US" sz="5400" b="1" i="0" u="none" strike="noStrike" kern="1200" cap="none" spc="0" normalizeH="0" baseline="0" noProof="0" dirty="0">
              <a:ln>
                <a:solidFill>
                  <a:srgbClr val="00B050"/>
                </a:solidFill>
              </a:ln>
              <a:solidFill>
                <a:srgbClr val="C00000"/>
              </a:solidFill>
              <a:effectLst/>
              <a:uLnTx/>
              <a:uFillTx/>
              <a:latin typeface="SimSun" panose="02010600030101010101" pitchFamily="2" charset="-122"/>
              <a:ea typeface="SimSun" panose="02010600030101010101" pitchFamily="2" charset="-122"/>
              <a:cs typeface="Times New Roman" panose="02020603050405020304" pitchFamily="18" charset="0"/>
            </a:endParaRPr>
          </a:p>
        </p:txBody>
      </p:sp>
      <p:pic>
        <p:nvPicPr>
          <p:cNvPr id="9" name="Picture 8">
            <a:extLst>
              <a:ext uri="{FF2B5EF4-FFF2-40B4-BE49-F238E27FC236}">
                <a16:creationId xmlns:a16="http://schemas.microsoft.com/office/drawing/2014/main" id="{8393E71D-9965-FE30-85D3-D64BC127A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931" y="3294110"/>
            <a:ext cx="3386667" cy="1778000"/>
          </a:xfrm>
          <a:prstGeom prst="rect">
            <a:avLst/>
          </a:prstGeom>
        </p:spPr>
      </p:pic>
      <p:pic>
        <p:nvPicPr>
          <p:cNvPr id="10" name="Picture 9">
            <a:extLst>
              <a:ext uri="{FF2B5EF4-FFF2-40B4-BE49-F238E27FC236}">
                <a16:creationId xmlns:a16="http://schemas.microsoft.com/office/drawing/2014/main" id="{9DB6D42F-8141-524F-AF24-AAFB86324051}"/>
              </a:ext>
            </a:extLst>
          </p:cNvPr>
          <p:cNvPicPr>
            <a:picLocks noChangeAspect="1"/>
          </p:cNvPicPr>
          <p:nvPr/>
        </p:nvPicPr>
        <p:blipFill>
          <a:blip r:embed="rId4"/>
          <a:stretch>
            <a:fillRect/>
          </a:stretch>
        </p:blipFill>
        <p:spPr>
          <a:xfrm>
            <a:off x="4974166" y="2639443"/>
            <a:ext cx="3557528" cy="2668146"/>
          </a:xfrm>
          <a:prstGeom prst="rect">
            <a:avLst/>
          </a:prstGeom>
        </p:spPr>
      </p:pic>
      <p:sp>
        <p:nvSpPr>
          <p:cNvPr id="11" name="Title 1">
            <a:extLst>
              <a:ext uri="{FF2B5EF4-FFF2-40B4-BE49-F238E27FC236}">
                <a16:creationId xmlns:a16="http://schemas.microsoft.com/office/drawing/2014/main" id="{BB19EFF0-32D0-DB6A-9D32-9C83B08FE7B5}"/>
              </a:ext>
            </a:extLst>
          </p:cNvPr>
          <p:cNvSpPr txBox="1">
            <a:spLocks/>
          </p:cNvSpPr>
          <p:nvPr/>
        </p:nvSpPr>
        <p:spPr>
          <a:xfrm>
            <a:off x="742947" y="5469550"/>
            <a:ext cx="6267453" cy="1202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4400" b="1" i="0" u="none" strike="noStrike" kern="1200" cap="none" spc="0" normalizeH="0" baseline="0" noProof="0" dirty="0">
                <a:ln>
                  <a:solidFill>
                    <a:srgbClr val="006600"/>
                  </a:solid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g</a:t>
            </a:r>
            <a:r>
              <a:rPr kumimoji="0" lang="en-US" sz="4400" b="1" i="0" u="none" strike="noStrike" kern="1200" cap="none" spc="0" normalizeH="0" baseline="0" noProof="0" dirty="0">
                <a:ln>
                  <a:solidFill>
                    <a:srgbClr val="006600"/>
                  </a:solid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race</a:t>
            </a:r>
            <a:r>
              <a:rPr kumimoji="0" lang="zh-CN" altLang="en-US" sz="4400" b="1" i="0" u="none" strike="noStrike" kern="1200" cap="none" spc="0" normalizeH="0" baseline="0" noProof="0" dirty="0">
                <a:ln>
                  <a:solidFill>
                    <a:srgbClr val="006600"/>
                  </a:solid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4400" b="1" i="0" u="none" strike="noStrike" kern="1200" cap="none" spc="0" normalizeH="0" baseline="0" noProof="0" dirty="0">
                <a:ln>
                  <a:solidFill>
                    <a:srgbClr val="006600"/>
                  </a:solid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400" b="1" i="0" u="none" strike="noStrike" kern="1200" cap="none" spc="0" normalizeH="0" baseline="0" noProof="0" dirty="0">
                <a:ln>
                  <a:solidFill>
                    <a:srgbClr val="006600"/>
                  </a:solid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favor </a:t>
            </a:r>
            <a:r>
              <a:rPr kumimoji="0" lang="zh-CN" altLang="en-US" sz="4400" b="1" i="0" u="none" strike="noStrike" kern="1200" cap="none" spc="0" normalizeH="0" baseline="0" noProof="0" dirty="0">
                <a:ln>
                  <a:solidFill>
                    <a:srgbClr val="C00000"/>
                  </a:solidFill>
                </a:ln>
                <a:solidFill>
                  <a:prstClr val="black"/>
                </a:solidFill>
                <a:effectLst/>
                <a:uLnTx/>
                <a:uFillTx/>
                <a:latin typeface="SimSun" panose="02010600030101010101" pitchFamily="2" charset="-122"/>
                <a:ea typeface="SimSun" panose="02010600030101010101" pitchFamily="2" charset="-122"/>
                <a:cs typeface="+mn-cs"/>
              </a:rPr>
              <a:t>恩典</a:t>
            </a:r>
            <a:r>
              <a:rPr kumimoji="0" lang="en-US" altLang="zh-CN" sz="4400" b="1" i="0" u="none" strike="noStrike" kern="1200" cap="none" spc="0" normalizeH="0" baseline="0" noProof="0" dirty="0">
                <a:ln>
                  <a:solidFill>
                    <a:srgbClr val="C00000"/>
                  </a:solidFill>
                </a:ln>
                <a:solidFill>
                  <a:prstClr val="black"/>
                </a:solidFill>
                <a:effectLst/>
                <a:uLnTx/>
                <a:uFillTx/>
                <a:latin typeface="SimSun" panose="02010600030101010101" pitchFamily="2" charset="-122"/>
                <a:ea typeface="SimSun" panose="02010600030101010101" pitchFamily="2" charset="-122"/>
                <a:cs typeface="+mn-cs"/>
              </a:rPr>
              <a:t>/</a:t>
            </a:r>
            <a:r>
              <a:rPr kumimoji="0" lang="zh-CN" altLang="en-US" sz="4400" b="1" i="0" u="none" strike="noStrike" kern="1200" cap="none" spc="0" normalizeH="0" baseline="0" noProof="0" dirty="0">
                <a:ln>
                  <a:solidFill>
                    <a:srgbClr val="C00000"/>
                  </a:solidFill>
                </a:ln>
                <a:solidFill>
                  <a:prstClr val="black"/>
                </a:solidFill>
                <a:effectLst/>
                <a:uLnTx/>
                <a:uFillTx/>
                <a:latin typeface="SimSun" panose="02010600030101010101" pitchFamily="2" charset="-122"/>
                <a:ea typeface="SimSun" panose="02010600030101010101" pitchFamily="2" charset="-122"/>
                <a:cs typeface="+mn-cs"/>
              </a:rPr>
              <a:t>偏爱</a:t>
            </a:r>
            <a:r>
              <a:rPr kumimoji="0" lang="en-US" sz="4400" b="1" i="0" u="none" strike="noStrike" kern="1200" cap="none" spc="0" normalizeH="0" baseline="0" noProof="0" dirty="0">
                <a:ln>
                  <a:solidFill>
                    <a:srgbClr val="00B0F0"/>
                  </a:solid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endParaRPr kumimoji="0" lang="en-US" sz="4400" b="1" i="0" u="none" strike="noStrike" kern="1200" cap="none" spc="0" normalizeH="0" baseline="0" noProof="0" dirty="0">
              <a:ln>
                <a:solidFill>
                  <a:srgbClr val="00B0F0"/>
                </a:solidFill>
              </a:ln>
              <a:solidFill>
                <a:prstClr val="black"/>
              </a:solidFill>
              <a:effectLst/>
              <a:uLnTx/>
              <a:uFillTx/>
              <a:latin typeface="SimSun" panose="02010600030101010101" pitchFamily="2" charset="-122"/>
              <a:ea typeface="SimSun" panose="02010600030101010101" pitchFamily="2" charset="-122"/>
              <a:cs typeface="Times New Roman" panose="02020603050405020304" pitchFamily="18" charset="0"/>
            </a:endParaRPr>
          </a:p>
        </p:txBody>
      </p:sp>
      <p:sp>
        <p:nvSpPr>
          <p:cNvPr id="4" name="Title 1">
            <a:extLst>
              <a:ext uri="{FF2B5EF4-FFF2-40B4-BE49-F238E27FC236}">
                <a16:creationId xmlns:a16="http://schemas.microsoft.com/office/drawing/2014/main" id="{7B3D3909-CA23-9466-2548-D16A990E096F}"/>
              </a:ext>
            </a:extLst>
          </p:cNvPr>
          <p:cNvSpPr txBox="1">
            <a:spLocks/>
          </p:cNvSpPr>
          <p:nvPr/>
        </p:nvSpPr>
        <p:spPr>
          <a:xfrm>
            <a:off x="1032931" y="2642748"/>
            <a:ext cx="3383280" cy="640080"/>
          </a:xfrm>
          <a:prstGeom prst="rect">
            <a:avLst/>
          </a:prstGeom>
          <a:solidFill>
            <a:schemeClr val="bg1"/>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solidFill>
                    <a:srgbClr val="00B050"/>
                  </a:solidFill>
                </a:ln>
                <a:effectLst/>
                <a:uLnTx/>
                <a:uFillTx/>
                <a:latin typeface="Times New Roman" panose="02020603050405020304" pitchFamily="18" charset="0"/>
                <a:ea typeface="+mj-ea"/>
                <a:cs typeface="Times New Roman" panose="02020603050405020304" pitchFamily="18" charset="0"/>
              </a:rPr>
              <a:t>Hannah</a:t>
            </a:r>
            <a:endParaRPr kumimoji="0" lang="en-US" sz="5400" b="1" i="0" u="none" strike="noStrike" kern="1200" cap="none" spc="0" normalizeH="0" baseline="0" noProof="0" dirty="0">
              <a:ln>
                <a:solidFill>
                  <a:srgbClr val="00B050"/>
                </a:solidFill>
              </a:ln>
              <a:solidFill>
                <a:srgbClr val="C00000"/>
              </a:solidFill>
              <a:effectLst/>
              <a:uLnTx/>
              <a:uFillTx/>
              <a:latin typeface="SimSun" panose="02010600030101010101" pitchFamily="2" charset="-122"/>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3458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721DBA-79ED-C2ED-3F0D-4460A47FDF40}"/>
              </a:ext>
            </a:extLst>
          </p:cNvPr>
          <p:cNvSpPr/>
          <p:nvPr/>
        </p:nvSpPr>
        <p:spPr>
          <a:xfrm>
            <a:off x="290146" y="831559"/>
            <a:ext cx="8761490" cy="707886"/>
          </a:xfrm>
          <a:prstGeom prst="rect">
            <a:avLst/>
          </a:prstGeom>
        </p:spPr>
        <p:txBody>
          <a:bodyPr wrap="square">
            <a:spAutoFit/>
          </a:bodyPr>
          <a:lstStyle/>
          <a:p>
            <a:pPr marL="742950" marR="0" lvl="0" indent="-742950" algn="l" defTabSz="457200" rtl="0" eaLnBrk="1" fontAlgn="auto" latinLnBrk="0" hangingPunct="1">
              <a:lnSpc>
                <a:spcPct val="100000"/>
              </a:lnSpc>
              <a:spcBef>
                <a:spcPts val="0"/>
              </a:spcBef>
              <a:spcAft>
                <a:spcPts val="0"/>
              </a:spcAft>
              <a:buClrTx/>
              <a:buSzTx/>
              <a:buFont typeface="+mj-lt"/>
              <a:buAutoNum type="arabicPeriod" startAt="2"/>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“palindrome” </a:t>
            </a:r>
            <a:r>
              <a:rPr kumimoji="0" lang="zh-CN" altLang="en-US" sz="4000" b="1" i="0" u="none" strike="noStrike" kern="1200" cap="none" spc="0" normalizeH="0" baseline="0" noProof="0" dirty="0">
                <a:ln>
                  <a:solidFill>
                    <a:srgbClr val="00B0F0"/>
                  </a:solid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左右字母对称</a:t>
            </a:r>
            <a:endParaRPr kumimoji="0" lang="en-US" altLang="zh-CN" sz="4000" b="1" i="0" u="none" strike="noStrike" kern="1200" cap="none" spc="0" normalizeH="0" baseline="0" noProof="0" dirty="0">
              <a:ln>
                <a:solidFill>
                  <a:srgbClr val="00B0F0"/>
                </a:solid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6" name="Title 1">
            <a:extLst>
              <a:ext uri="{FF2B5EF4-FFF2-40B4-BE49-F238E27FC236}">
                <a16:creationId xmlns:a16="http://schemas.microsoft.com/office/drawing/2014/main" id="{DCD768B8-EA91-3D2D-EF68-3ABB1A20FB0B}"/>
              </a:ext>
            </a:extLst>
          </p:cNvPr>
          <p:cNvSpPr txBox="1">
            <a:spLocks/>
          </p:cNvSpPr>
          <p:nvPr/>
        </p:nvSpPr>
        <p:spPr>
          <a:xfrm>
            <a:off x="5079998" y="2269067"/>
            <a:ext cx="3566160" cy="914400"/>
          </a:xfrm>
          <a:prstGeom prst="rect">
            <a:avLst/>
          </a:prstGeom>
          <a:solidFill>
            <a:srgbClr val="0066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solidFill>
                    <a:schemeClr val="bg1">
                      <a:lumMod val="95000"/>
                    </a:schemeClr>
                  </a:solidFill>
                </a:ln>
                <a:solidFill>
                  <a:schemeClr val="bg1"/>
                </a:solidFill>
                <a:effectLst/>
                <a:uLnTx/>
                <a:uFillTx/>
                <a:latin typeface="Times New Roman" panose="02020603050405020304" pitchFamily="18" charset="0"/>
                <a:ea typeface="+mj-ea"/>
                <a:cs typeface="Times New Roman" panose="02020603050405020304" pitchFamily="18" charset="0"/>
              </a:rPr>
              <a:t>Anna </a:t>
            </a:r>
            <a:r>
              <a:rPr kumimoji="0" lang="zh-CN" altLang="en-US" sz="4800" b="1" i="0" u="none" strike="noStrike" kern="1200" cap="none" spc="0" normalizeH="0" baseline="0" noProof="0" dirty="0">
                <a:ln>
                  <a:solidFill>
                    <a:schemeClr val="bg1">
                      <a:lumMod val="95000"/>
                    </a:schemeClr>
                  </a:solidFill>
                </a:ln>
                <a:solidFill>
                  <a:schemeClr val="bg1"/>
                </a:solidFill>
                <a:effectLst/>
                <a:uLnTx/>
                <a:uFillTx/>
                <a:latin typeface="SimSun" panose="02010600030101010101" pitchFamily="2" charset="-122"/>
                <a:ea typeface="SimSun" panose="02010600030101010101" pitchFamily="2" charset="-122"/>
                <a:cs typeface="Times New Roman" panose="02020603050405020304" pitchFamily="18" charset="0"/>
              </a:rPr>
              <a:t>亚拿</a:t>
            </a:r>
            <a:endParaRPr kumimoji="0" lang="en-US" sz="5400" b="1" i="0" u="none" strike="noStrike" kern="1200" cap="none" spc="0" normalizeH="0" baseline="0" noProof="0" dirty="0">
              <a:ln>
                <a:solidFill>
                  <a:schemeClr val="bg1">
                    <a:lumMod val="95000"/>
                  </a:schemeClr>
                </a:solidFill>
              </a:ln>
              <a:solidFill>
                <a:schemeClr val="bg1"/>
              </a:solidFill>
              <a:effectLst/>
              <a:uLnTx/>
              <a:uFillTx/>
              <a:latin typeface="SimSun" panose="02010600030101010101" pitchFamily="2" charset="-122"/>
              <a:ea typeface="SimSun" panose="02010600030101010101" pitchFamily="2" charset="-122"/>
              <a:cs typeface="Times New Roman" panose="02020603050405020304" pitchFamily="18" charset="0"/>
            </a:endParaRPr>
          </a:p>
        </p:txBody>
      </p:sp>
      <p:pic>
        <p:nvPicPr>
          <p:cNvPr id="9" name="Picture 8">
            <a:extLst>
              <a:ext uri="{FF2B5EF4-FFF2-40B4-BE49-F238E27FC236}">
                <a16:creationId xmlns:a16="http://schemas.microsoft.com/office/drawing/2014/main" id="{8393E71D-9965-FE30-85D3-D64BC127A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931" y="2824210"/>
            <a:ext cx="3386667" cy="1778000"/>
          </a:xfrm>
          <a:prstGeom prst="rect">
            <a:avLst/>
          </a:prstGeom>
        </p:spPr>
      </p:pic>
      <p:pic>
        <p:nvPicPr>
          <p:cNvPr id="10" name="Picture 9">
            <a:extLst>
              <a:ext uri="{FF2B5EF4-FFF2-40B4-BE49-F238E27FC236}">
                <a16:creationId xmlns:a16="http://schemas.microsoft.com/office/drawing/2014/main" id="{9DB6D42F-8141-524F-AF24-AAFB86324051}"/>
              </a:ext>
            </a:extLst>
          </p:cNvPr>
          <p:cNvPicPr>
            <a:picLocks noChangeAspect="1"/>
          </p:cNvPicPr>
          <p:nvPr/>
        </p:nvPicPr>
        <p:blipFill>
          <a:blip r:embed="rId4"/>
          <a:stretch>
            <a:fillRect/>
          </a:stretch>
        </p:blipFill>
        <p:spPr>
          <a:xfrm>
            <a:off x="5076615" y="3183467"/>
            <a:ext cx="3557528" cy="2668146"/>
          </a:xfrm>
          <a:prstGeom prst="rect">
            <a:avLst/>
          </a:prstGeom>
        </p:spPr>
      </p:pic>
      <p:sp>
        <p:nvSpPr>
          <p:cNvPr id="4" name="Title 1">
            <a:extLst>
              <a:ext uri="{FF2B5EF4-FFF2-40B4-BE49-F238E27FC236}">
                <a16:creationId xmlns:a16="http://schemas.microsoft.com/office/drawing/2014/main" id="{86D43888-8ED1-B687-C640-2AAA4E72D362}"/>
              </a:ext>
            </a:extLst>
          </p:cNvPr>
          <p:cNvSpPr txBox="1">
            <a:spLocks/>
          </p:cNvSpPr>
          <p:nvPr/>
        </p:nvSpPr>
        <p:spPr>
          <a:xfrm>
            <a:off x="1016002" y="4605866"/>
            <a:ext cx="3383280" cy="1463040"/>
          </a:xfrm>
          <a:prstGeom prst="rect">
            <a:avLst/>
          </a:prstGeom>
          <a:solidFill>
            <a:srgbClr val="006600"/>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5700" b="1" i="0" u="none" strike="noStrike" kern="1200" cap="none" spc="0" normalizeH="0" baseline="0" noProof="0" dirty="0">
                <a:ln>
                  <a:solidFill>
                    <a:schemeClr val="bg1">
                      <a:lumMod val="95000"/>
                    </a:schemeClr>
                  </a:solidFill>
                </a:ln>
                <a:solidFill>
                  <a:schemeClr val="bg1"/>
                </a:solidFill>
                <a:effectLst/>
                <a:uLnTx/>
                <a:uFillTx/>
                <a:latin typeface="Times New Roman" panose="02020603050405020304" pitchFamily="18" charset="0"/>
                <a:ea typeface="+mj-ea"/>
                <a:cs typeface="Times New Roman" panose="02020603050405020304" pitchFamily="18" charset="0"/>
              </a:rPr>
              <a:t>Hannah</a:t>
            </a:r>
            <a:br>
              <a:rPr kumimoji="0" lang="en-US" sz="4800" b="1" i="0" u="none" strike="noStrike" kern="1200" cap="none" spc="0" normalizeH="0" baseline="0" noProof="0" dirty="0">
                <a:ln>
                  <a:solidFill>
                    <a:schemeClr val="bg1">
                      <a:lumMod val="95000"/>
                    </a:schemeClr>
                  </a:solidFill>
                </a:ln>
                <a:solidFill>
                  <a:schemeClr val="bg1"/>
                </a:solidFill>
                <a:effectLst/>
                <a:uLnTx/>
                <a:uFillTx/>
                <a:latin typeface="Times New Roman" panose="02020603050405020304" pitchFamily="18" charset="0"/>
                <a:ea typeface="+mj-ea"/>
                <a:cs typeface="Times New Roman" panose="02020603050405020304" pitchFamily="18" charset="0"/>
              </a:rPr>
            </a:br>
            <a:r>
              <a:rPr kumimoji="0" lang="zh-CN" altLang="en-US" sz="6200" b="1" i="0" u="none" strike="noStrike" kern="1200" cap="none" spc="0" normalizeH="0" baseline="0" noProof="0" dirty="0">
                <a:ln>
                  <a:solidFill>
                    <a:schemeClr val="bg1">
                      <a:lumMod val="95000"/>
                    </a:schemeClr>
                  </a:solidFill>
                </a:ln>
                <a:solidFill>
                  <a:schemeClr val="bg1"/>
                </a:solidFill>
                <a:effectLst/>
                <a:uLnTx/>
                <a:uFillTx/>
                <a:latin typeface="SimSun" panose="02010600030101010101" pitchFamily="2" charset="-122"/>
                <a:ea typeface="SimSun" panose="02010600030101010101" pitchFamily="2" charset="-122"/>
                <a:cs typeface="Times New Roman" panose="02020603050405020304" pitchFamily="18" charset="0"/>
              </a:rPr>
              <a:t>哈拿</a:t>
            </a:r>
            <a:endParaRPr kumimoji="0" lang="en-US" sz="6200" b="1" i="0" u="none" strike="noStrike" kern="1200" cap="none" spc="0" normalizeH="0" baseline="0" noProof="0" dirty="0">
              <a:ln>
                <a:solidFill>
                  <a:schemeClr val="bg1">
                    <a:lumMod val="95000"/>
                  </a:schemeClr>
                </a:solidFill>
              </a:ln>
              <a:solidFill>
                <a:schemeClr val="bg1"/>
              </a:solidFill>
              <a:effectLst/>
              <a:uLnTx/>
              <a:uFillTx/>
              <a:latin typeface="SimSun" panose="02010600030101010101" pitchFamily="2" charset="-122"/>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99256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721DBA-79ED-C2ED-3F0D-4460A47FDF40}"/>
              </a:ext>
            </a:extLst>
          </p:cNvPr>
          <p:cNvSpPr/>
          <p:nvPr/>
        </p:nvSpPr>
        <p:spPr>
          <a:xfrm>
            <a:off x="290146" y="543694"/>
            <a:ext cx="8761490" cy="707886"/>
          </a:xfrm>
          <a:prstGeom prst="rect">
            <a:avLst/>
          </a:prstGeom>
        </p:spPr>
        <p:txBody>
          <a:bodyPr wrap="square">
            <a:spAutoFit/>
          </a:bodyPr>
          <a:lstStyle/>
          <a:p>
            <a:pPr marL="742950" marR="0" lvl="0" indent="-742950" algn="l" defTabSz="457200" rtl="0" eaLnBrk="1" fontAlgn="auto" latinLnBrk="0" hangingPunct="1">
              <a:lnSpc>
                <a:spcPct val="100000"/>
              </a:lnSpc>
              <a:spcBef>
                <a:spcPts val="0"/>
              </a:spcBef>
              <a:spcAft>
                <a:spcPts val="0"/>
              </a:spcAft>
              <a:buClrTx/>
              <a:buSzTx/>
              <a:buFont typeface="+mj-lt"/>
              <a:buAutoNum type="arabicPeriod" startAt="3"/>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Both of these ladies are northerners</a:t>
            </a:r>
          </a:p>
        </p:txBody>
      </p:sp>
      <p:sp>
        <p:nvSpPr>
          <p:cNvPr id="3" name="Rectangle 2">
            <a:extLst>
              <a:ext uri="{FF2B5EF4-FFF2-40B4-BE49-F238E27FC236}">
                <a16:creationId xmlns:a16="http://schemas.microsoft.com/office/drawing/2014/main" id="{4F956FAD-2497-CE22-6BAB-4A3EF798F97A}"/>
              </a:ext>
            </a:extLst>
          </p:cNvPr>
          <p:cNvSpPr/>
          <p:nvPr/>
        </p:nvSpPr>
        <p:spPr>
          <a:xfrm>
            <a:off x="941009" y="1136712"/>
            <a:ext cx="6848324" cy="76944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两位女士都是北方人</a:t>
            </a:r>
            <a:endParaRPr kumimoji="0" lang="en-US" sz="44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endParaRPr>
          </a:p>
        </p:txBody>
      </p:sp>
      <p:pic>
        <p:nvPicPr>
          <p:cNvPr id="7" name="Picture 6">
            <a:extLst>
              <a:ext uri="{FF2B5EF4-FFF2-40B4-BE49-F238E27FC236}">
                <a16:creationId xmlns:a16="http://schemas.microsoft.com/office/drawing/2014/main" id="{F24F259F-E04E-7C82-DFB7-D0CC683E7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69" y="2383947"/>
            <a:ext cx="3386667" cy="1778000"/>
          </a:xfrm>
          <a:prstGeom prst="rect">
            <a:avLst/>
          </a:prstGeom>
        </p:spPr>
      </p:pic>
      <p:sp>
        <p:nvSpPr>
          <p:cNvPr id="8" name="Title 1">
            <a:extLst>
              <a:ext uri="{FF2B5EF4-FFF2-40B4-BE49-F238E27FC236}">
                <a16:creationId xmlns:a16="http://schemas.microsoft.com/office/drawing/2014/main" id="{C9CE68B9-3072-9BC7-EDB8-8F7A1FAC9C4F}"/>
              </a:ext>
            </a:extLst>
          </p:cNvPr>
          <p:cNvSpPr txBox="1">
            <a:spLocks/>
          </p:cNvSpPr>
          <p:nvPr/>
        </p:nvSpPr>
        <p:spPr>
          <a:xfrm>
            <a:off x="694269" y="3860804"/>
            <a:ext cx="3383280" cy="1280160"/>
          </a:xfrm>
          <a:prstGeom prst="rect">
            <a:avLst/>
          </a:prstGeom>
          <a:solidFill>
            <a:srgbClr val="0066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solidFill>
                    <a:schemeClr val="bg1">
                      <a:lumMod val="95000"/>
                    </a:schemeClr>
                  </a:solidFill>
                </a:ln>
                <a:solidFill>
                  <a:schemeClr val="bg1"/>
                </a:solidFill>
                <a:effectLst/>
                <a:uLnTx/>
                <a:uFillTx/>
                <a:latin typeface="Times New Roman" panose="02020603050405020304" pitchFamily="18" charset="0"/>
                <a:ea typeface="+mj-ea"/>
                <a:cs typeface="Times New Roman" panose="02020603050405020304" pitchFamily="18" charset="0"/>
              </a:rPr>
              <a:t>Ephraim</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4000" b="1" i="0" u="none" strike="noStrike" kern="1200" cap="none" spc="0" normalizeH="0" baseline="0" noProof="0" dirty="0">
                <a:ln>
                  <a:solidFill>
                    <a:schemeClr val="bg1">
                      <a:lumMod val="95000"/>
                    </a:schemeClr>
                  </a:solidFill>
                </a:ln>
                <a:solidFill>
                  <a:schemeClr val="bg1"/>
                </a:solidFill>
                <a:effectLst/>
                <a:uLnTx/>
                <a:uFillTx/>
                <a:latin typeface="SimSun" panose="02010600030101010101" pitchFamily="2" charset="-122"/>
                <a:ea typeface="SimSun" panose="02010600030101010101" pitchFamily="2" charset="-122"/>
                <a:cs typeface="Times New Roman" panose="02020603050405020304" pitchFamily="18" charset="0"/>
              </a:rPr>
              <a:t>以法莲</a:t>
            </a:r>
            <a:endParaRPr kumimoji="0" lang="en-US" sz="4000" b="1" i="0" u="none" strike="noStrike" kern="1200" cap="none" spc="0" normalizeH="0" baseline="0" noProof="0" dirty="0">
              <a:ln>
                <a:solidFill>
                  <a:schemeClr val="bg1">
                    <a:lumMod val="95000"/>
                  </a:schemeClr>
                </a:solidFill>
              </a:ln>
              <a:solidFill>
                <a:schemeClr val="bg1"/>
              </a:solidFill>
              <a:effectLst/>
              <a:uLnTx/>
              <a:uFillTx/>
              <a:latin typeface="SimSun" panose="02010600030101010101" pitchFamily="2" charset="-122"/>
              <a:ea typeface="SimSun" panose="02010600030101010101" pitchFamily="2" charset="-122"/>
              <a:cs typeface="Times New Roman" panose="02020603050405020304" pitchFamily="18" charset="0"/>
            </a:endParaRPr>
          </a:p>
        </p:txBody>
      </p:sp>
      <p:sp>
        <p:nvSpPr>
          <p:cNvPr id="12" name="Title 1">
            <a:extLst>
              <a:ext uri="{FF2B5EF4-FFF2-40B4-BE49-F238E27FC236}">
                <a16:creationId xmlns:a16="http://schemas.microsoft.com/office/drawing/2014/main" id="{574F692F-41BA-934A-F079-E4D2A0E5D2A6}"/>
              </a:ext>
            </a:extLst>
          </p:cNvPr>
          <p:cNvSpPr txBox="1">
            <a:spLocks/>
          </p:cNvSpPr>
          <p:nvPr/>
        </p:nvSpPr>
        <p:spPr>
          <a:xfrm>
            <a:off x="5113864" y="2053174"/>
            <a:ext cx="3566160" cy="1097280"/>
          </a:xfrm>
          <a:prstGeom prst="rect">
            <a:avLst/>
          </a:prstGeom>
          <a:solidFill>
            <a:srgbClr val="0066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dirty="0">
                <a:ln>
                  <a:solidFill>
                    <a:schemeClr val="bg1">
                      <a:lumMod val="95000"/>
                    </a:schemeClr>
                  </a:solidFill>
                </a:ln>
                <a:solidFill>
                  <a:schemeClr val="bg1"/>
                </a:solidFill>
                <a:latin typeface="Times New Roman" panose="02020603050405020304" pitchFamily="18" charset="0"/>
                <a:cs typeface="Times New Roman" panose="02020603050405020304" pitchFamily="18" charset="0"/>
              </a:rPr>
              <a:t>N</a:t>
            </a:r>
            <a:r>
              <a:rPr kumimoji="0" lang="en-US" sz="3600" b="1" i="0" u="none" strike="noStrike" kern="1200" cap="none" spc="0" normalizeH="0" baseline="0" noProof="0" dirty="0">
                <a:ln>
                  <a:solidFill>
                    <a:schemeClr val="bg1">
                      <a:lumMod val="95000"/>
                    </a:schemeClr>
                  </a:solidFill>
                </a:ln>
                <a:solidFill>
                  <a:schemeClr val="bg1"/>
                </a:solidFill>
                <a:effectLst/>
                <a:uLnTx/>
                <a:uFillTx/>
                <a:latin typeface="Times New Roman" panose="02020603050405020304" pitchFamily="18" charset="0"/>
                <a:ea typeface="+mj-ea"/>
                <a:cs typeface="Times New Roman" panose="02020603050405020304" pitchFamily="18" charset="0"/>
              </a:rPr>
              <a:t>orthern tribe of Asher</a:t>
            </a:r>
            <a:endParaRPr kumimoji="0" lang="en-US" sz="3600" b="1" i="0" u="none" strike="noStrike" kern="1200" cap="none" spc="0" normalizeH="0" baseline="0" noProof="0" dirty="0">
              <a:ln>
                <a:solidFill>
                  <a:schemeClr val="bg1">
                    <a:lumMod val="95000"/>
                  </a:schemeClr>
                </a:solidFill>
              </a:ln>
              <a:solidFill>
                <a:schemeClr val="bg1"/>
              </a:solidFill>
              <a:effectLst/>
              <a:uLnTx/>
              <a:uFillTx/>
              <a:latin typeface="SimSun" panose="02010600030101010101" pitchFamily="2" charset="-122"/>
              <a:ea typeface="SimSun" panose="02010600030101010101" pitchFamily="2" charset="-122"/>
              <a:cs typeface="Times New Roman" panose="02020603050405020304" pitchFamily="18" charset="0"/>
            </a:endParaRPr>
          </a:p>
        </p:txBody>
      </p:sp>
      <p:pic>
        <p:nvPicPr>
          <p:cNvPr id="13" name="Picture 12">
            <a:extLst>
              <a:ext uri="{FF2B5EF4-FFF2-40B4-BE49-F238E27FC236}">
                <a16:creationId xmlns:a16="http://schemas.microsoft.com/office/drawing/2014/main" id="{6CD51E72-2730-64D4-7797-5FA7FCA94BCE}"/>
              </a:ext>
            </a:extLst>
          </p:cNvPr>
          <p:cNvPicPr>
            <a:picLocks noChangeAspect="1"/>
          </p:cNvPicPr>
          <p:nvPr/>
        </p:nvPicPr>
        <p:blipFill>
          <a:blip r:embed="rId4"/>
          <a:stretch>
            <a:fillRect/>
          </a:stretch>
        </p:blipFill>
        <p:spPr>
          <a:xfrm>
            <a:off x="5113864" y="3153261"/>
            <a:ext cx="3557528" cy="2668146"/>
          </a:xfrm>
          <a:prstGeom prst="rect">
            <a:avLst/>
          </a:prstGeom>
        </p:spPr>
      </p:pic>
      <p:sp>
        <p:nvSpPr>
          <p:cNvPr id="14" name="TextBox 13">
            <a:extLst>
              <a:ext uri="{FF2B5EF4-FFF2-40B4-BE49-F238E27FC236}">
                <a16:creationId xmlns:a16="http://schemas.microsoft.com/office/drawing/2014/main" id="{19BD2C99-057E-BF5F-5147-05E6E7A8F007}"/>
              </a:ext>
            </a:extLst>
          </p:cNvPr>
          <p:cNvSpPr txBox="1"/>
          <p:nvPr/>
        </p:nvSpPr>
        <p:spPr>
          <a:xfrm>
            <a:off x="290146" y="5858935"/>
            <a:ext cx="412945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normalizeH="0" baseline="0" noProof="0" dirty="0">
                <a:uLnTx/>
                <a:uFillTx/>
                <a:latin typeface="Times New Roman" panose="02020603050405020304" pitchFamily="18" charset="0"/>
                <a:ea typeface="SimSun" panose="02010600030101010101" pitchFamily="2" charset="-122"/>
                <a:cs typeface="Times New Roman" panose="02020603050405020304" pitchFamily="18" charset="0"/>
              </a:rPr>
              <a:t>1 Samuel </a:t>
            </a:r>
            <a:r>
              <a:rPr kumimoji="0" lang="zh-CN" altLang="en-US" sz="3600" b="1" i="0" u="none" strike="noStrike" kern="1200" normalizeH="0" baseline="0" noProof="0" dirty="0">
                <a:uLnTx/>
                <a:uFillTx/>
                <a:latin typeface="Times New Roman" panose="02020603050405020304" pitchFamily="18" charset="0"/>
                <a:ea typeface="SimSun" panose="02010600030101010101" pitchFamily="2" charset="-122"/>
                <a:cs typeface="Times New Roman" panose="02020603050405020304" pitchFamily="18" charset="0"/>
              </a:rPr>
              <a:t>撒上 </a:t>
            </a:r>
            <a:r>
              <a:rPr kumimoji="0" lang="en-US" sz="3600" b="1" i="0" u="none" strike="noStrike" kern="1200" normalizeH="0" baseline="0" noProof="0" dirty="0">
                <a:uLnTx/>
                <a:uFillTx/>
                <a:latin typeface="Times New Roman" panose="02020603050405020304" pitchFamily="18" charset="0"/>
                <a:ea typeface="SimSun" panose="02010600030101010101" pitchFamily="2" charset="-122"/>
                <a:cs typeface="Times New Roman" panose="02020603050405020304" pitchFamily="18" charset="0"/>
              </a:rPr>
              <a:t>1:1</a:t>
            </a:r>
            <a:endParaRPr lang="en-US" sz="3600" b="1"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5" name="Title 1">
            <a:extLst>
              <a:ext uri="{FF2B5EF4-FFF2-40B4-BE49-F238E27FC236}">
                <a16:creationId xmlns:a16="http://schemas.microsoft.com/office/drawing/2014/main" id="{A1C90A1A-8701-D3E4-D518-DE36E45F76F2}"/>
              </a:ext>
            </a:extLst>
          </p:cNvPr>
          <p:cNvSpPr txBox="1">
            <a:spLocks/>
          </p:cNvSpPr>
          <p:nvPr/>
        </p:nvSpPr>
        <p:spPr>
          <a:xfrm>
            <a:off x="5113864" y="4910672"/>
            <a:ext cx="3557016" cy="914400"/>
          </a:xfrm>
          <a:prstGeom prst="rect">
            <a:avLst/>
          </a:prstGeom>
          <a:solidFill>
            <a:srgbClr val="0066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zh-CN" altLang="en-US" sz="4000" b="1" dirty="0">
                <a:ln>
                  <a:solidFill>
                    <a:schemeClr val="bg1">
                      <a:lumMod val="95000"/>
                    </a:schemeClr>
                  </a:solidFill>
                </a:ln>
                <a:solidFill>
                  <a:schemeClr val="bg1"/>
                </a:solidFill>
                <a:latin typeface="SimSun" panose="02010600030101010101" pitchFamily="2" charset="-122"/>
                <a:ea typeface="SimSun" panose="02010600030101010101" pitchFamily="2" charset="-122"/>
                <a:cs typeface="Times New Roman" panose="02020603050405020304" pitchFamily="18" charset="0"/>
              </a:rPr>
              <a:t>亚设北部支派</a:t>
            </a:r>
            <a:endParaRPr kumimoji="0" lang="en-US" sz="4000" b="1" i="0" u="none" strike="noStrike" kern="1200" cap="none" spc="0" normalizeH="0" baseline="0" noProof="0" dirty="0">
              <a:ln>
                <a:solidFill>
                  <a:schemeClr val="bg1">
                    <a:lumMod val="95000"/>
                  </a:schemeClr>
                </a:solidFill>
              </a:ln>
              <a:solidFill>
                <a:schemeClr val="bg1"/>
              </a:solidFill>
              <a:effectLst/>
              <a:uLnTx/>
              <a:uFillTx/>
              <a:latin typeface="SimSun" panose="02010600030101010101" pitchFamily="2" charset="-122"/>
              <a:ea typeface="SimSun" panose="02010600030101010101" pitchFamily="2" charset="-122"/>
              <a:cs typeface="Times New Roman" panose="02020603050405020304" pitchFamily="18" charset="0"/>
            </a:endParaRPr>
          </a:p>
        </p:txBody>
      </p:sp>
      <p:sp>
        <p:nvSpPr>
          <p:cNvPr id="16" name="TextBox 15">
            <a:extLst>
              <a:ext uri="{FF2B5EF4-FFF2-40B4-BE49-F238E27FC236}">
                <a16:creationId xmlns:a16="http://schemas.microsoft.com/office/drawing/2014/main" id="{62AD2DEC-7F24-C44F-ED91-E562D04AC2D8}"/>
              </a:ext>
            </a:extLst>
          </p:cNvPr>
          <p:cNvSpPr txBox="1"/>
          <p:nvPr/>
        </p:nvSpPr>
        <p:spPr>
          <a:xfrm>
            <a:off x="5309709" y="6028268"/>
            <a:ext cx="32585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normalizeH="0" baseline="0" noProof="0" dirty="0">
                <a:uLnTx/>
                <a:uFillTx/>
                <a:latin typeface="Times New Roman" panose="02020603050405020304" pitchFamily="18" charset="0"/>
                <a:ea typeface="SimSun" panose="02010600030101010101" pitchFamily="2" charset="-122"/>
                <a:cs typeface="Times New Roman" panose="02020603050405020304" pitchFamily="18" charset="0"/>
              </a:rPr>
              <a:t>Luke </a:t>
            </a:r>
            <a:r>
              <a:rPr kumimoji="0" lang="zh-CN" altLang="en-US" sz="3600" b="1" i="0" u="none" strike="noStrike" kern="1200" normalizeH="0" baseline="0" noProof="0" dirty="0">
                <a:uLnTx/>
                <a:uFillTx/>
                <a:latin typeface="Times New Roman" panose="02020603050405020304" pitchFamily="18" charset="0"/>
                <a:ea typeface="SimSun" panose="02010600030101010101" pitchFamily="2" charset="-122"/>
                <a:cs typeface="Times New Roman" panose="02020603050405020304" pitchFamily="18" charset="0"/>
              </a:rPr>
              <a:t>路 </a:t>
            </a:r>
            <a:r>
              <a:rPr kumimoji="0" lang="en-US" sz="3600" b="1" i="0" u="none" strike="noStrike" kern="1200" normalizeH="0" baseline="0" noProof="0" dirty="0">
                <a:uLnTx/>
                <a:uFillTx/>
                <a:latin typeface="Times New Roman" panose="02020603050405020304" pitchFamily="18" charset="0"/>
                <a:ea typeface="SimSun" panose="02010600030101010101" pitchFamily="2" charset="-122"/>
                <a:cs typeface="Times New Roman" panose="02020603050405020304" pitchFamily="18" charset="0"/>
              </a:rPr>
              <a:t>2:36 </a:t>
            </a:r>
            <a:endParaRPr lang="en-US" sz="3600" b="1"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27256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721DBA-79ED-C2ED-3F0D-4460A47FDF40}"/>
              </a:ext>
            </a:extLst>
          </p:cNvPr>
          <p:cNvSpPr/>
          <p:nvPr/>
        </p:nvSpPr>
        <p:spPr>
          <a:xfrm>
            <a:off x="290146" y="543694"/>
            <a:ext cx="8761490" cy="2554545"/>
          </a:xfrm>
          <a:prstGeom prst="rect">
            <a:avLst/>
          </a:prstGeom>
        </p:spPr>
        <p:txBody>
          <a:bodyPr wrap="square">
            <a:spAutoFit/>
          </a:bodyPr>
          <a:lstStyle/>
          <a:p>
            <a:pPr marL="742950" marR="0" lvl="0" indent="-742950" algn="l" defTabSz="457200" rtl="0" eaLnBrk="1" fontAlgn="auto" latinLnBrk="0" hangingPunct="1">
              <a:lnSpc>
                <a:spcPct val="100000"/>
              </a:lnSpc>
              <a:spcBef>
                <a:spcPts val="0"/>
              </a:spcBef>
              <a:spcAft>
                <a:spcPts val="0"/>
              </a:spcAft>
              <a:buClrTx/>
              <a:buSzTx/>
              <a:buFont typeface="+mj-lt"/>
              <a:buAutoNum type="arabicPeriod" startAt="4"/>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Both of these ladies are important in the Bible principally because they are associated with the birth of a very important child.</a:t>
            </a:r>
          </a:p>
        </p:txBody>
      </p:sp>
      <p:sp>
        <p:nvSpPr>
          <p:cNvPr id="3" name="Rectangle 2">
            <a:extLst>
              <a:ext uri="{FF2B5EF4-FFF2-40B4-BE49-F238E27FC236}">
                <a16:creationId xmlns:a16="http://schemas.microsoft.com/office/drawing/2014/main" id="{4F956FAD-2497-CE22-6BAB-4A3EF798F97A}"/>
              </a:ext>
            </a:extLst>
          </p:cNvPr>
          <p:cNvSpPr/>
          <p:nvPr/>
        </p:nvSpPr>
        <p:spPr>
          <a:xfrm>
            <a:off x="941009" y="3608978"/>
            <a:ext cx="7982858" cy="212365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两位女士在圣经中都很重要，主要是因为她们与一个非常重要的孩子的出生有关。</a:t>
            </a:r>
            <a:endParaRPr kumimoji="0" lang="en-US" sz="44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endParaRPr>
          </a:p>
        </p:txBody>
      </p:sp>
    </p:spTree>
    <p:extLst>
      <p:ext uri="{BB962C8B-B14F-4D97-AF65-F5344CB8AC3E}">
        <p14:creationId xmlns:p14="http://schemas.microsoft.com/office/powerpoint/2010/main" val="356350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721DBA-79ED-C2ED-3F0D-4460A47FDF40}"/>
              </a:ext>
            </a:extLst>
          </p:cNvPr>
          <p:cNvSpPr/>
          <p:nvPr/>
        </p:nvSpPr>
        <p:spPr>
          <a:xfrm>
            <a:off x="290146" y="543694"/>
            <a:ext cx="8761490" cy="2554545"/>
          </a:xfrm>
          <a:prstGeom prst="rect">
            <a:avLst/>
          </a:prstGeom>
        </p:spPr>
        <p:txBody>
          <a:bodyPr wrap="square">
            <a:spAutoFit/>
          </a:bodyPr>
          <a:lstStyle/>
          <a:p>
            <a:pPr marL="742950" marR="0" lvl="0" indent="-742950" algn="l" defTabSz="457200" rtl="0" eaLnBrk="1" fontAlgn="auto" latinLnBrk="0" hangingPunct="1">
              <a:lnSpc>
                <a:spcPct val="100000"/>
              </a:lnSpc>
              <a:spcBef>
                <a:spcPts val="0"/>
              </a:spcBef>
              <a:spcAft>
                <a:spcPts val="0"/>
              </a:spcAft>
              <a:buClrTx/>
              <a:buSzTx/>
              <a:buFont typeface="+mj-lt"/>
              <a:buAutoNum type="arabicPeriod" startAt="5"/>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Hannah gave birth to Samuel who later in life would go on to become one of the greatest prophets in the OT.</a:t>
            </a:r>
          </a:p>
        </p:txBody>
      </p:sp>
      <p:sp>
        <p:nvSpPr>
          <p:cNvPr id="3" name="Rectangle 2">
            <a:extLst>
              <a:ext uri="{FF2B5EF4-FFF2-40B4-BE49-F238E27FC236}">
                <a16:creationId xmlns:a16="http://schemas.microsoft.com/office/drawing/2014/main" id="{4F956FAD-2497-CE22-6BAB-4A3EF798F97A}"/>
              </a:ext>
            </a:extLst>
          </p:cNvPr>
          <p:cNvSpPr/>
          <p:nvPr/>
        </p:nvSpPr>
        <p:spPr>
          <a:xfrm>
            <a:off x="540058" y="3524309"/>
            <a:ext cx="5420470"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哈拿生下了撒母耳</a:t>
            </a:r>
            <a:r>
              <a:rPr kumimoji="0" lang="en-US" altLang="zh-CN"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a:t>
            </a:r>
            <a:r>
              <a:rPr kumimoji="0" lang="zh-CN" altLang="en-US" sz="40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旧约中最伟大的先知之</a:t>
            </a:r>
            <a:r>
              <a:rPr kumimoji="0" lang="zh-CN" altLang="en-US" sz="44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一</a:t>
            </a:r>
            <a:endParaRPr kumimoji="0" lang="en-US" sz="44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endParaRPr>
          </a:p>
        </p:txBody>
      </p:sp>
      <p:pic>
        <p:nvPicPr>
          <p:cNvPr id="2" name="Picture 1">
            <a:extLst>
              <a:ext uri="{FF2B5EF4-FFF2-40B4-BE49-F238E27FC236}">
                <a16:creationId xmlns:a16="http://schemas.microsoft.com/office/drawing/2014/main" id="{DD965C75-653B-920E-6FEF-8F425213F81A}"/>
              </a:ext>
            </a:extLst>
          </p:cNvPr>
          <p:cNvPicPr>
            <a:picLocks noChangeAspect="1"/>
          </p:cNvPicPr>
          <p:nvPr/>
        </p:nvPicPr>
        <p:blipFill>
          <a:blip r:embed="rId3"/>
          <a:stretch>
            <a:fillRect/>
          </a:stretch>
        </p:blipFill>
        <p:spPr>
          <a:xfrm>
            <a:off x="6268193" y="2657103"/>
            <a:ext cx="2471218" cy="3119406"/>
          </a:xfrm>
          <a:prstGeom prst="rect">
            <a:avLst/>
          </a:prstGeom>
        </p:spPr>
      </p:pic>
      <p:sp>
        <p:nvSpPr>
          <p:cNvPr id="6" name="TextBox 5">
            <a:extLst>
              <a:ext uri="{FF2B5EF4-FFF2-40B4-BE49-F238E27FC236}">
                <a16:creationId xmlns:a16="http://schemas.microsoft.com/office/drawing/2014/main" id="{35F641FC-DFA4-3002-3683-9025568639C2}"/>
              </a:ext>
            </a:extLst>
          </p:cNvPr>
          <p:cNvSpPr txBox="1"/>
          <p:nvPr/>
        </p:nvSpPr>
        <p:spPr>
          <a:xfrm>
            <a:off x="404589" y="5653911"/>
            <a:ext cx="5314275" cy="707886"/>
          </a:xfrm>
          <a:prstGeom prst="rect">
            <a:avLst/>
          </a:prstGeom>
          <a:solidFill>
            <a:schemeClr val="bg1"/>
          </a:solidFill>
        </p:spPr>
        <p:txBody>
          <a:bodyPr wrap="none" rtlCol="0">
            <a:spAutoFit/>
          </a:bodyPr>
          <a:lstStyle/>
          <a:p>
            <a:r>
              <a:rPr lang="zh-CN" altLang="en-US" sz="4000" b="1" i="0" dirty="0">
                <a:ln>
                  <a:solidFill>
                    <a:srgbClr val="00B0F0"/>
                  </a:solidFill>
                </a:ln>
                <a:effectLst/>
                <a:latin typeface="SimSun" panose="02010600030101010101" pitchFamily="2" charset="-122"/>
                <a:ea typeface="SimSun" panose="02010600030101010101" pitchFamily="2" charset="-122"/>
              </a:rPr>
              <a:t>耶和华立撒母耳为先知</a:t>
            </a:r>
            <a:endParaRPr lang="en-US" sz="4000" b="1" dirty="0">
              <a:ln>
                <a:solidFill>
                  <a:srgbClr val="00B0F0"/>
                </a:solidFill>
              </a:ln>
              <a:latin typeface="SimSun" panose="02010600030101010101" pitchFamily="2" charset="-122"/>
              <a:ea typeface="SimSun" panose="02010600030101010101" pitchFamily="2" charset="-122"/>
            </a:endParaRPr>
          </a:p>
        </p:txBody>
      </p:sp>
      <p:sp>
        <p:nvSpPr>
          <p:cNvPr id="7" name="TextBox 6">
            <a:extLst>
              <a:ext uri="{FF2B5EF4-FFF2-40B4-BE49-F238E27FC236}">
                <a16:creationId xmlns:a16="http://schemas.microsoft.com/office/drawing/2014/main" id="{2D0BB3CB-2A4F-F7D9-0E6E-DE74D8F29896}"/>
              </a:ext>
            </a:extLst>
          </p:cNvPr>
          <p:cNvSpPr txBox="1"/>
          <p:nvPr/>
        </p:nvSpPr>
        <p:spPr>
          <a:xfrm>
            <a:off x="5825059" y="5875869"/>
            <a:ext cx="30988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normalizeH="0" baseline="0" noProof="0" dirty="0">
                <a:uLnTx/>
                <a:uFillTx/>
                <a:latin typeface="Times New Roman" panose="02020603050405020304" pitchFamily="18" charset="0"/>
                <a:ea typeface="SimSun" panose="02010600030101010101" pitchFamily="2" charset="-122"/>
                <a:cs typeface="Times New Roman" panose="02020603050405020304" pitchFamily="18" charset="0"/>
              </a:rPr>
              <a:t>1 Sa </a:t>
            </a:r>
            <a:r>
              <a:rPr kumimoji="0" lang="zh-CN" altLang="en-US" sz="3600" b="1" i="0" u="none" strike="noStrike" kern="1200" normalizeH="0" baseline="0" noProof="0" dirty="0">
                <a:uLnTx/>
                <a:uFillTx/>
                <a:latin typeface="Times New Roman" panose="02020603050405020304" pitchFamily="18" charset="0"/>
                <a:ea typeface="SimSun" panose="02010600030101010101" pitchFamily="2" charset="-122"/>
                <a:cs typeface="Times New Roman" panose="02020603050405020304" pitchFamily="18" charset="0"/>
              </a:rPr>
              <a:t>撒上 </a:t>
            </a:r>
            <a:r>
              <a:rPr kumimoji="0" lang="en-US" sz="3600" b="1" i="0" u="none" strike="noStrike" kern="1200" normalizeH="0" baseline="0" noProof="0" dirty="0">
                <a:uLnTx/>
                <a:uFillTx/>
                <a:latin typeface="Times New Roman" panose="02020603050405020304" pitchFamily="18" charset="0"/>
                <a:ea typeface="SimSun" panose="02010600030101010101" pitchFamily="2" charset="-122"/>
                <a:cs typeface="Times New Roman" panose="02020603050405020304" pitchFamily="18" charset="0"/>
              </a:rPr>
              <a:t>3:20</a:t>
            </a:r>
            <a:endParaRPr lang="en-US" sz="3600" b="1"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66366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721DBA-79ED-C2ED-3F0D-4460A47FDF40}"/>
              </a:ext>
            </a:extLst>
          </p:cNvPr>
          <p:cNvSpPr/>
          <p:nvPr/>
        </p:nvSpPr>
        <p:spPr>
          <a:xfrm>
            <a:off x="459478" y="1084459"/>
            <a:ext cx="8633713" cy="769441"/>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US" altLang="zh-CN" sz="44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There was a prophet, Anna…</a:t>
            </a:r>
          </a:p>
        </p:txBody>
      </p:sp>
      <p:sp>
        <p:nvSpPr>
          <p:cNvPr id="3" name="Rectangle 2">
            <a:extLst>
              <a:ext uri="{FF2B5EF4-FFF2-40B4-BE49-F238E27FC236}">
                <a16:creationId xmlns:a16="http://schemas.microsoft.com/office/drawing/2014/main" id="{4F956FAD-2497-CE22-6BAB-4A3EF798F97A}"/>
              </a:ext>
            </a:extLst>
          </p:cNvPr>
          <p:cNvSpPr/>
          <p:nvPr/>
        </p:nvSpPr>
        <p:spPr>
          <a:xfrm>
            <a:off x="370725" y="2656478"/>
            <a:ext cx="5420470" cy="144655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又有女先知名叫亚拿</a:t>
            </a:r>
            <a:r>
              <a:rPr kumimoji="0" lang="en-US" altLang="zh-CN" sz="44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rPr>
              <a:t>…</a:t>
            </a:r>
            <a:endParaRPr kumimoji="0" lang="en-US" sz="4400" b="1" i="0" u="none" strike="noStrike" kern="1200" cap="none" spc="0" normalizeH="0" baseline="0" noProof="0" dirty="0">
              <a:ln>
                <a:solidFill>
                  <a:srgbClr val="006600"/>
                </a:solid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7" name="TextBox 6">
            <a:extLst>
              <a:ext uri="{FF2B5EF4-FFF2-40B4-BE49-F238E27FC236}">
                <a16:creationId xmlns:a16="http://schemas.microsoft.com/office/drawing/2014/main" id="{2D0BB3CB-2A4F-F7D9-0E6E-DE74D8F29896}"/>
              </a:ext>
            </a:extLst>
          </p:cNvPr>
          <p:cNvSpPr txBox="1"/>
          <p:nvPr/>
        </p:nvSpPr>
        <p:spPr>
          <a:xfrm>
            <a:off x="1143000" y="5065655"/>
            <a:ext cx="348736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Luke </a:t>
            </a:r>
            <a:r>
              <a:rPr kumimoji="0" lang="zh-CN"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路 </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2:36</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026" name="Picture 2" descr="神不偏待人：女先知亚拿成为第一个传道者– 窄门守望者博客">
            <a:extLst>
              <a:ext uri="{FF2B5EF4-FFF2-40B4-BE49-F238E27FC236}">
                <a16:creationId xmlns:a16="http://schemas.microsoft.com/office/drawing/2014/main" id="{8D030873-6C13-CBF9-78C0-358C2B157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9728" y="2554135"/>
            <a:ext cx="2718886" cy="347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325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1056</TotalTime>
  <Words>926</Words>
  <Application>Microsoft Office PowerPoint</Application>
  <PresentationFormat>On-screen Show (4:3)</PresentationFormat>
  <Paragraphs>78</Paragraphs>
  <Slides>22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SimSun</vt:lpstr>
      <vt:lpstr>Arial</vt:lpstr>
      <vt:lpstr>Calibri</vt:lpstr>
      <vt:lpstr>Calibri Light</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Li</dc:creator>
  <cp:lastModifiedBy>Eva</cp:lastModifiedBy>
  <cp:revision>414</cp:revision>
  <dcterms:created xsi:type="dcterms:W3CDTF">2019-04-01T18:30:58Z</dcterms:created>
  <dcterms:modified xsi:type="dcterms:W3CDTF">2023-05-03T18:04:27Z</dcterms:modified>
</cp:coreProperties>
</file>